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04" r:id="rId5"/>
    <p:sldMasterId id="2147483705" r:id="rId6"/>
    <p:sldMasterId id="2147483706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</p:sldIdLst>
  <p:sldSz cy="5143500" cx="9144000"/>
  <p:notesSz cx="6858000" cy="9144000"/>
  <p:embeddedFontLst>
    <p:embeddedFont>
      <p:font typeface="Fraunces"/>
      <p:regular r:id="rId21"/>
      <p:bold r:id="rId22"/>
      <p:italic r:id="rId23"/>
      <p:boldItalic r:id="rId24"/>
    </p:embeddedFont>
    <p:embeddedFont>
      <p:font typeface="Hanken Grotesk"/>
      <p:regular r:id="rId25"/>
      <p:bold r:id="rId26"/>
      <p:italic r:id="rId27"/>
      <p:boldItalic r:id="rId28"/>
    </p:embeddedFont>
    <p:embeddedFont>
      <p:font typeface="Hanken Grotesk SemiBold"/>
      <p:regular r:id="rId29"/>
      <p:bold r:id="rId30"/>
      <p:italic r:id="rId31"/>
      <p:boldItalic r:id="rId32"/>
    </p:embeddedFont>
    <p:embeddedFont>
      <p:font typeface="Inter"/>
      <p:regular r:id="rId33"/>
      <p:bold r:id="rId34"/>
    </p:embeddedFont>
    <p:embeddedFont>
      <p:font typeface="Fraunces SemiBold"/>
      <p:regular r:id="rId35"/>
      <p:bold r:id="rId36"/>
      <p:italic r:id="rId37"/>
      <p:boldItalic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A0208C75-A612-472E-9904-A8161F1DAD32}">
  <a:tblStyle styleId="{A0208C75-A612-472E-9904-A8161F1DAD3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2.xml"/><Relationship Id="rId22" Type="http://schemas.openxmlformats.org/officeDocument/2006/relationships/font" Target="fonts/Fraunces-bold.fntdata"/><Relationship Id="rId21" Type="http://schemas.openxmlformats.org/officeDocument/2006/relationships/font" Target="fonts/Fraunces-regular.fntdata"/><Relationship Id="rId24" Type="http://schemas.openxmlformats.org/officeDocument/2006/relationships/font" Target="fonts/Fraunces-boldItalic.fntdata"/><Relationship Id="rId23" Type="http://schemas.openxmlformats.org/officeDocument/2006/relationships/font" Target="fonts/Fraunces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1.xml"/><Relationship Id="rId26" Type="http://schemas.openxmlformats.org/officeDocument/2006/relationships/font" Target="fonts/HankenGrotesk-bold.fntdata"/><Relationship Id="rId25" Type="http://schemas.openxmlformats.org/officeDocument/2006/relationships/font" Target="fonts/HankenGrotesk-regular.fntdata"/><Relationship Id="rId28" Type="http://schemas.openxmlformats.org/officeDocument/2006/relationships/font" Target="fonts/HankenGrotesk-boldItalic.fntdata"/><Relationship Id="rId27" Type="http://schemas.openxmlformats.org/officeDocument/2006/relationships/font" Target="fonts/HankenGrotesk-italic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29" Type="http://schemas.openxmlformats.org/officeDocument/2006/relationships/font" Target="fonts/HankenGroteskSemiBold-regular.fntdata"/><Relationship Id="rId7" Type="http://schemas.openxmlformats.org/officeDocument/2006/relationships/slideMaster" Target="slideMasters/slideMaster3.xml"/><Relationship Id="rId8" Type="http://schemas.openxmlformats.org/officeDocument/2006/relationships/notesMaster" Target="notesMasters/notesMaster1.xml"/><Relationship Id="rId31" Type="http://schemas.openxmlformats.org/officeDocument/2006/relationships/font" Target="fonts/HankenGroteskSemiBold-italic.fntdata"/><Relationship Id="rId30" Type="http://schemas.openxmlformats.org/officeDocument/2006/relationships/font" Target="fonts/HankenGroteskSemiBold-bold.fntdata"/><Relationship Id="rId11" Type="http://schemas.openxmlformats.org/officeDocument/2006/relationships/slide" Target="slides/slide3.xml"/><Relationship Id="rId33" Type="http://schemas.openxmlformats.org/officeDocument/2006/relationships/font" Target="fonts/Inter-regular.fntdata"/><Relationship Id="rId10" Type="http://schemas.openxmlformats.org/officeDocument/2006/relationships/slide" Target="slides/slide2.xml"/><Relationship Id="rId32" Type="http://schemas.openxmlformats.org/officeDocument/2006/relationships/font" Target="fonts/HankenGroteskSemiBold-boldItalic.fntdata"/><Relationship Id="rId13" Type="http://schemas.openxmlformats.org/officeDocument/2006/relationships/slide" Target="slides/slide5.xml"/><Relationship Id="rId35" Type="http://schemas.openxmlformats.org/officeDocument/2006/relationships/font" Target="fonts/FrauncesSemiBold-regular.fntdata"/><Relationship Id="rId12" Type="http://schemas.openxmlformats.org/officeDocument/2006/relationships/slide" Target="slides/slide4.xml"/><Relationship Id="rId34" Type="http://schemas.openxmlformats.org/officeDocument/2006/relationships/font" Target="fonts/Inter-bold.fntdata"/><Relationship Id="rId15" Type="http://schemas.openxmlformats.org/officeDocument/2006/relationships/slide" Target="slides/slide7.xml"/><Relationship Id="rId37" Type="http://schemas.openxmlformats.org/officeDocument/2006/relationships/font" Target="fonts/FrauncesSemiBold-italic.fntdata"/><Relationship Id="rId14" Type="http://schemas.openxmlformats.org/officeDocument/2006/relationships/slide" Target="slides/slide6.xml"/><Relationship Id="rId36" Type="http://schemas.openxmlformats.org/officeDocument/2006/relationships/font" Target="fonts/FrauncesSemiBold-bold.fntdata"/><Relationship Id="rId17" Type="http://schemas.openxmlformats.org/officeDocument/2006/relationships/slide" Target="slides/slide9.xml"/><Relationship Id="rId16" Type="http://schemas.openxmlformats.org/officeDocument/2006/relationships/slide" Target="slides/slide8.xml"/><Relationship Id="rId38" Type="http://schemas.openxmlformats.org/officeDocument/2006/relationships/font" Target="fonts/FrauncesSemiBold-boldItalic.fntdata"/><Relationship Id="rId19" Type="http://schemas.openxmlformats.org/officeDocument/2006/relationships/slide" Target="slides/slide11.xml"/><Relationship Id="rId18" Type="http://schemas.openxmlformats.org/officeDocument/2006/relationships/slide" Target="slides/slide10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SLIDES_API2931079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SLIDES_API2931079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SLIDES_API29310791_14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SLIDES_API29310791_14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SLIDES_API29310791_16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SLIDES_API29310791_16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SLIDES_API29310791_17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SLIDES_API29310791_17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SLIDES_API29310791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SLIDES_API29310791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SLIDES_API29310791_2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SLIDES_API29310791_2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SLIDES_API29310791_4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SLIDES_API29310791_4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SLIDES_API29310791_6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SLIDES_API29310791_6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SLIDES_API29310791_7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SLIDES_API29310791_7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SLIDES_API29310791_9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SLIDES_API29310791_9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SLIDES_API29310791_1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SLIDES_API29310791_1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SLIDES_API29310791_12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SLIDES_API29310791_12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ctrTitle"/>
          </p:nvPr>
        </p:nvSpPr>
        <p:spPr>
          <a:xfrm>
            <a:off x="1029150" y="1563750"/>
            <a:ext cx="5715000" cy="201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Font typeface="Hanken Grotesk"/>
              <a:buNone/>
              <a:defRPr b="1" sz="40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Font typeface="Hanken Grotesk"/>
              <a:buNone/>
              <a:defRPr b="1" sz="4000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Font typeface="Hanken Grotesk"/>
              <a:buNone/>
              <a:defRPr b="1" sz="4000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Font typeface="Hanken Grotesk"/>
              <a:buNone/>
              <a:defRPr b="1" sz="4000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Font typeface="Hanken Grotesk"/>
              <a:buNone/>
              <a:defRPr b="1" sz="4000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Font typeface="Hanken Grotesk"/>
              <a:buNone/>
              <a:defRPr b="1" sz="4000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Font typeface="Hanken Grotesk"/>
              <a:buNone/>
              <a:defRPr b="1" sz="4000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Font typeface="Hanken Grotesk"/>
              <a:buNone/>
              <a:defRPr b="1" sz="4000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Font typeface="Hanken Grotesk"/>
              <a:buNone/>
              <a:defRPr b="1" sz="4000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56" name="Google Shape;56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432">
          <p15:clr>
            <a:srgbClr val="E46962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CUSTOM_2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5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59" name="Google Shape;59;p15"/>
          <p:cNvSpPr txBox="1"/>
          <p:nvPr>
            <p:ph idx="1" type="body"/>
          </p:nvPr>
        </p:nvSpPr>
        <p:spPr>
          <a:xfrm>
            <a:off x="457200" y="1140000"/>
            <a:ext cx="4114800" cy="342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indent="-3302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2pPr>
            <a:lvl3pPr indent="-3302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3pPr>
            <a:lvl4pPr indent="-3302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4pPr>
            <a:lvl5pPr indent="-3302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5pPr>
            <a:lvl6pPr indent="-3302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6pPr>
            <a:lvl7pPr indent="-3302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7pPr>
            <a:lvl8pPr indent="-3302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8pPr>
            <a:lvl9pPr indent="-3302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lus Light">
  <p:cSld name="CUSTOM_2_1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6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62" name="Google Shape;62;p16"/>
          <p:cNvSpPr txBox="1"/>
          <p:nvPr>
            <p:ph idx="1" type="subTitle"/>
          </p:nvPr>
        </p:nvSpPr>
        <p:spPr>
          <a:xfrm>
            <a:off x="457200" y="1142050"/>
            <a:ext cx="5519400" cy="44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2">
  <p:cSld name="CUSTOM_3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7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65" name="Google Shape;65;p17"/>
          <p:cNvSpPr txBox="1"/>
          <p:nvPr>
            <p:ph idx="1" type="body"/>
          </p:nvPr>
        </p:nvSpPr>
        <p:spPr>
          <a:xfrm>
            <a:off x="457200" y="1140000"/>
            <a:ext cx="8229600" cy="342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indent="-3302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2pPr>
            <a:lvl3pPr indent="-3302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3pPr>
            <a:lvl4pPr indent="-3302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4pPr>
            <a:lvl5pPr indent="-3302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5pPr>
            <a:lvl6pPr indent="-3302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6pPr>
            <a:lvl7pPr indent="-3302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7pPr>
            <a:lvl8pPr indent="-3302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8pPr>
            <a:lvl9pPr indent="-3302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bullet-1">
  <p:cSld name="CUSTOM_3_2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8"/>
          <p:cNvSpPr txBox="1"/>
          <p:nvPr>
            <p:ph idx="1" type="body"/>
          </p:nvPr>
        </p:nvSpPr>
        <p:spPr>
          <a:xfrm>
            <a:off x="1373975" y="2361292"/>
            <a:ext cx="5945700" cy="9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8" name="Google Shape;68;p18"/>
          <p:cNvSpPr txBox="1"/>
          <p:nvPr>
            <p:ph idx="2" type="body"/>
          </p:nvPr>
        </p:nvSpPr>
        <p:spPr>
          <a:xfrm>
            <a:off x="1373975" y="3582596"/>
            <a:ext cx="5945700" cy="9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9" name="Google Shape;69;p18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70" name="Google Shape;70;p18"/>
          <p:cNvSpPr txBox="1"/>
          <p:nvPr>
            <p:ph idx="3" type="body"/>
          </p:nvPr>
        </p:nvSpPr>
        <p:spPr>
          <a:xfrm>
            <a:off x="1373975" y="1140000"/>
            <a:ext cx="5945700" cy="9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bullet-1 1">
  <p:cSld name="CUSTOM_3_2_3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9"/>
          <p:cNvSpPr txBox="1"/>
          <p:nvPr>
            <p:ph idx="1" type="body"/>
          </p:nvPr>
        </p:nvSpPr>
        <p:spPr>
          <a:xfrm>
            <a:off x="457200" y="2361293"/>
            <a:ext cx="6862500" cy="9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3" name="Google Shape;73;p19"/>
          <p:cNvSpPr txBox="1"/>
          <p:nvPr>
            <p:ph idx="2" type="body"/>
          </p:nvPr>
        </p:nvSpPr>
        <p:spPr>
          <a:xfrm>
            <a:off x="457200" y="3582599"/>
            <a:ext cx="6862500" cy="9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4" name="Google Shape;74;p19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75" name="Google Shape;75;p19"/>
          <p:cNvSpPr txBox="1"/>
          <p:nvPr>
            <p:ph idx="3" type="body"/>
          </p:nvPr>
        </p:nvSpPr>
        <p:spPr>
          <a:xfrm>
            <a:off x="457200" y="1140000"/>
            <a:ext cx="6862500" cy="9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bullet-3">
  <p:cSld name="CUSTOM_3_2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0"/>
          <p:cNvSpPr txBox="1"/>
          <p:nvPr>
            <p:ph idx="1" type="body"/>
          </p:nvPr>
        </p:nvSpPr>
        <p:spPr>
          <a:xfrm>
            <a:off x="1373975" y="2361292"/>
            <a:ext cx="5945700" cy="9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8" name="Google Shape;78;p20"/>
          <p:cNvSpPr txBox="1"/>
          <p:nvPr>
            <p:ph idx="2" type="body"/>
          </p:nvPr>
        </p:nvSpPr>
        <p:spPr>
          <a:xfrm>
            <a:off x="1373975" y="3582596"/>
            <a:ext cx="5945700" cy="9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9" name="Google Shape;79;p20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80" name="Google Shape;80;p20"/>
          <p:cNvSpPr txBox="1"/>
          <p:nvPr>
            <p:ph idx="3" type="body"/>
          </p:nvPr>
        </p:nvSpPr>
        <p:spPr>
          <a:xfrm>
            <a:off x="1373975" y="1140000"/>
            <a:ext cx="5945700" cy="9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1" name="Google Shape;81;p20"/>
          <p:cNvSpPr/>
          <p:nvPr/>
        </p:nvSpPr>
        <p:spPr>
          <a:xfrm>
            <a:off x="734713" y="1452100"/>
            <a:ext cx="361800" cy="3618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chemeClr val="accent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1</a:t>
            </a:r>
            <a:endParaRPr b="1" sz="1800">
              <a:solidFill>
                <a:schemeClr val="accent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82" name="Google Shape;82;p20"/>
          <p:cNvSpPr/>
          <p:nvPr/>
        </p:nvSpPr>
        <p:spPr>
          <a:xfrm>
            <a:off x="734700" y="2673413"/>
            <a:ext cx="361800" cy="3618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chemeClr val="accent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2</a:t>
            </a:r>
            <a:endParaRPr b="1" sz="1800">
              <a:solidFill>
                <a:schemeClr val="accent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83" name="Google Shape;83;p20"/>
          <p:cNvSpPr/>
          <p:nvPr/>
        </p:nvSpPr>
        <p:spPr>
          <a:xfrm>
            <a:off x="734725" y="3894738"/>
            <a:ext cx="361800" cy="3618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chemeClr val="accent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3</a:t>
            </a:r>
            <a:endParaRPr b="1" sz="1800">
              <a:solidFill>
                <a:schemeClr val="accent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bullet-2">
  <p:cSld name="CUSTOM_3_2_1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1"/>
          <p:cNvSpPr txBox="1"/>
          <p:nvPr>
            <p:ph idx="1" type="body"/>
          </p:nvPr>
        </p:nvSpPr>
        <p:spPr>
          <a:xfrm>
            <a:off x="457200" y="1607925"/>
            <a:ext cx="2606100" cy="2182200"/>
          </a:xfrm>
          <a:prstGeom prst="rect">
            <a:avLst/>
          </a:prstGeom>
          <a:noFill/>
        </p:spPr>
        <p:txBody>
          <a:bodyPr anchorCtr="0" anchor="t" bIns="91425" lIns="137150" spcFirstLastPara="1" rIns="137150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6" name="Google Shape;86;p21"/>
          <p:cNvSpPr txBox="1"/>
          <p:nvPr>
            <p:ph idx="2" type="body"/>
          </p:nvPr>
        </p:nvSpPr>
        <p:spPr>
          <a:xfrm>
            <a:off x="3237000" y="1607925"/>
            <a:ext cx="2606100" cy="2182200"/>
          </a:xfrm>
          <a:prstGeom prst="rect">
            <a:avLst/>
          </a:prstGeom>
        </p:spPr>
        <p:txBody>
          <a:bodyPr anchorCtr="0" anchor="t" bIns="91425" lIns="137150" spcFirstLastPara="1" rIns="137150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7" name="Google Shape;87;p21"/>
          <p:cNvSpPr txBox="1"/>
          <p:nvPr>
            <p:ph idx="3" type="body"/>
          </p:nvPr>
        </p:nvSpPr>
        <p:spPr>
          <a:xfrm>
            <a:off x="6016800" y="1607925"/>
            <a:ext cx="2606100" cy="2182200"/>
          </a:xfrm>
          <a:prstGeom prst="rect">
            <a:avLst/>
          </a:prstGeom>
        </p:spPr>
        <p:txBody>
          <a:bodyPr anchorCtr="0" anchor="t" bIns="91425" lIns="137150" spcFirstLastPara="1" rIns="137150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8" name="Google Shape;88;p21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cxnSp>
        <p:nvCxnSpPr>
          <p:cNvPr id="89" name="Google Shape;89;p21"/>
          <p:cNvCxnSpPr/>
          <p:nvPr/>
        </p:nvCxnSpPr>
        <p:spPr>
          <a:xfrm>
            <a:off x="457200" y="1599075"/>
            <a:ext cx="0" cy="21999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0" name="Google Shape;90;p21"/>
          <p:cNvCxnSpPr/>
          <p:nvPr/>
        </p:nvCxnSpPr>
        <p:spPr>
          <a:xfrm>
            <a:off x="3237000" y="1599075"/>
            <a:ext cx="0" cy="21999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1" name="Google Shape;91;p21"/>
          <p:cNvCxnSpPr/>
          <p:nvPr/>
        </p:nvCxnSpPr>
        <p:spPr>
          <a:xfrm>
            <a:off x="6016800" y="1599075"/>
            <a:ext cx="0" cy="21999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3">
  <p:cSld name="CUSTOM_4">
    <p:bg>
      <p:bgPr>
        <a:solidFill>
          <a:schemeClr val="lt2"/>
        </a:solid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2"/>
          <p:cNvSpPr txBox="1"/>
          <p:nvPr>
            <p:ph type="title"/>
          </p:nvPr>
        </p:nvSpPr>
        <p:spPr>
          <a:xfrm>
            <a:off x="457200" y="448056"/>
            <a:ext cx="82296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4" name="Google Shape;94;p22"/>
          <p:cNvSpPr/>
          <p:nvPr/>
        </p:nvSpPr>
        <p:spPr>
          <a:xfrm>
            <a:off x="457200" y="1473675"/>
            <a:ext cx="2606100" cy="28821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FFFFFF">
                <a:alpha val="49800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22"/>
          <p:cNvSpPr/>
          <p:nvPr/>
        </p:nvSpPr>
        <p:spPr>
          <a:xfrm>
            <a:off x="3237000" y="1473675"/>
            <a:ext cx="2606100" cy="28821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FFFFFF">
                <a:alpha val="49800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22"/>
          <p:cNvSpPr/>
          <p:nvPr/>
        </p:nvSpPr>
        <p:spPr>
          <a:xfrm>
            <a:off x="6016800" y="1473675"/>
            <a:ext cx="2606100" cy="28821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FFFFFF">
                <a:alpha val="49800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7" name="Google Shape;97;p22"/>
          <p:cNvCxnSpPr/>
          <p:nvPr/>
        </p:nvCxnSpPr>
        <p:spPr>
          <a:xfrm flipH="1" rot="10800000">
            <a:off x="457200" y="4343400"/>
            <a:ext cx="2606100" cy="21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8" name="Google Shape;98;p22"/>
          <p:cNvCxnSpPr/>
          <p:nvPr/>
        </p:nvCxnSpPr>
        <p:spPr>
          <a:xfrm flipH="1" rot="10800000">
            <a:off x="3237000" y="4343400"/>
            <a:ext cx="2606100" cy="2100"/>
          </a:xfrm>
          <a:prstGeom prst="straightConnector1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9" name="Google Shape;99;p22"/>
          <p:cNvCxnSpPr/>
          <p:nvPr/>
        </p:nvCxnSpPr>
        <p:spPr>
          <a:xfrm flipH="1" rot="10800000">
            <a:off x="6016800" y="4343400"/>
            <a:ext cx="2606100" cy="2100"/>
          </a:xfrm>
          <a:prstGeom prst="straightConnector1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0" name="Google Shape;100;p22"/>
          <p:cNvSpPr txBox="1"/>
          <p:nvPr>
            <p:ph idx="1" type="body"/>
          </p:nvPr>
        </p:nvSpPr>
        <p:spPr>
          <a:xfrm>
            <a:off x="457200" y="1472184"/>
            <a:ext cx="2606100" cy="2868000"/>
          </a:xfrm>
          <a:prstGeom prst="rect">
            <a:avLst/>
          </a:prstGeom>
        </p:spPr>
        <p:txBody>
          <a:bodyPr anchorCtr="0" anchor="t" bIns="91425" lIns="137150" spcFirstLastPara="1" rIns="137150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1" name="Google Shape;101;p22"/>
          <p:cNvSpPr txBox="1"/>
          <p:nvPr>
            <p:ph idx="2" type="body"/>
          </p:nvPr>
        </p:nvSpPr>
        <p:spPr>
          <a:xfrm>
            <a:off x="3237000" y="1472184"/>
            <a:ext cx="2606100" cy="2868000"/>
          </a:xfrm>
          <a:prstGeom prst="rect">
            <a:avLst/>
          </a:prstGeom>
        </p:spPr>
        <p:txBody>
          <a:bodyPr anchorCtr="0" anchor="t" bIns="91425" lIns="137150" spcFirstLastPara="1" rIns="137150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2" name="Google Shape;102;p22"/>
          <p:cNvSpPr txBox="1"/>
          <p:nvPr>
            <p:ph idx="3" type="body"/>
          </p:nvPr>
        </p:nvSpPr>
        <p:spPr>
          <a:xfrm>
            <a:off x="6016800" y="1484573"/>
            <a:ext cx="2606100" cy="2868000"/>
          </a:xfrm>
          <a:prstGeom prst="rect">
            <a:avLst/>
          </a:prstGeom>
        </p:spPr>
        <p:txBody>
          <a:bodyPr anchorCtr="0" anchor="t" bIns="91425" lIns="137150" spcFirstLastPara="1" rIns="137150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bullet-6">
  <p:cSld name="CUSTOM_3_2_1_2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3"/>
          <p:cNvSpPr txBox="1"/>
          <p:nvPr>
            <p:ph idx="1" type="body"/>
          </p:nvPr>
        </p:nvSpPr>
        <p:spPr>
          <a:xfrm>
            <a:off x="457200" y="1607925"/>
            <a:ext cx="2606100" cy="2182200"/>
          </a:xfrm>
          <a:prstGeom prst="rect">
            <a:avLst/>
          </a:prstGeom>
          <a:noFill/>
        </p:spPr>
        <p:txBody>
          <a:bodyPr anchorCtr="0" anchor="t" bIns="91425" lIns="137150" spcFirstLastPara="1" rIns="137150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5" name="Google Shape;105;p23"/>
          <p:cNvSpPr txBox="1"/>
          <p:nvPr>
            <p:ph idx="2" type="body"/>
          </p:nvPr>
        </p:nvSpPr>
        <p:spPr>
          <a:xfrm>
            <a:off x="3237000" y="1607925"/>
            <a:ext cx="2606100" cy="2182200"/>
          </a:xfrm>
          <a:prstGeom prst="rect">
            <a:avLst/>
          </a:prstGeom>
          <a:noFill/>
        </p:spPr>
        <p:txBody>
          <a:bodyPr anchorCtr="0" anchor="t" bIns="91425" lIns="137150" spcFirstLastPara="1" rIns="137150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6" name="Google Shape;106;p23"/>
          <p:cNvSpPr txBox="1"/>
          <p:nvPr>
            <p:ph idx="3" type="body"/>
          </p:nvPr>
        </p:nvSpPr>
        <p:spPr>
          <a:xfrm>
            <a:off x="6016800" y="1607925"/>
            <a:ext cx="2606100" cy="2182200"/>
          </a:xfrm>
          <a:prstGeom prst="rect">
            <a:avLst/>
          </a:prstGeom>
          <a:noFill/>
        </p:spPr>
        <p:txBody>
          <a:bodyPr anchorCtr="0" anchor="t" bIns="91425" lIns="137150" spcFirstLastPara="1" rIns="137150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7" name="Google Shape;107;p23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bullet-4">
  <p:cSld name="CUSTOM_3_2_1_1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4"/>
          <p:cNvSpPr txBox="1"/>
          <p:nvPr>
            <p:ph idx="1" type="body"/>
          </p:nvPr>
        </p:nvSpPr>
        <p:spPr>
          <a:xfrm>
            <a:off x="489150" y="2727525"/>
            <a:ext cx="2606100" cy="1848000"/>
          </a:xfrm>
          <a:prstGeom prst="rect">
            <a:avLst/>
          </a:prstGeom>
        </p:spPr>
        <p:txBody>
          <a:bodyPr anchorCtr="0" anchor="t" bIns="91425" lIns="137150" spcFirstLastPara="1" rIns="137150" wrap="square" tIns="91425">
            <a:norm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 algn="ctr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0" name="Google Shape;110;p24"/>
          <p:cNvSpPr txBox="1"/>
          <p:nvPr>
            <p:ph idx="2" type="body"/>
          </p:nvPr>
        </p:nvSpPr>
        <p:spPr>
          <a:xfrm>
            <a:off x="3268950" y="2727525"/>
            <a:ext cx="2606100" cy="1848000"/>
          </a:xfrm>
          <a:prstGeom prst="rect">
            <a:avLst/>
          </a:prstGeom>
        </p:spPr>
        <p:txBody>
          <a:bodyPr anchorCtr="0" anchor="t" bIns="91425" lIns="137150" spcFirstLastPara="1" rIns="137150" wrap="square" tIns="91425">
            <a:norm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 algn="ctr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1" name="Google Shape;111;p24"/>
          <p:cNvSpPr txBox="1"/>
          <p:nvPr>
            <p:ph idx="3" type="body"/>
          </p:nvPr>
        </p:nvSpPr>
        <p:spPr>
          <a:xfrm>
            <a:off x="6048750" y="2727525"/>
            <a:ext cx="2606100" cy="1848000"/>
          </a:xfrm>
          <a:prstGeom prst="rect">
            <a:avLst/>
          </a:prstGeom>
        </p:spPr>
        <p:txBody>
          <a:bodyPr anchorCtr="0" anchor="t" bIns="91425" lIns="137150" spcFirstLastPara="1" rIns="137150" wrap="square" tIns="91425">
            <a:norm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 algn="ctr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2" name="Google Shape;112;p24"/>
          <p:cNvSpPr/>
          <p:nvPr/>
        </p:nvSpPr>
        <p:spPr>
          <a:xfrm>
            <a:off x="1333794" y="1597025"/>
            <a:ext cx="916800" cy="9168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800">
                <a:solidFill>
                  <a:schemeClr val="accent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1</a:t>
            </a:r>
            <a:endParaRPr b="1" sz="2800">
              <a:solidFill>
                <a:schemeClr val="accent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113" name="Google Shape;113;p24"/>
          <p:cNvSpPr/>
          <p:nvPr/>
        </p:nvSpPr>
        <p:spPr>
          <a:xfrm>
            <a:off x="4113597" y="1597025"/>
            <a:ext cx="916800" cy="9168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800">
                <a:solidFill>
                  <a:schemeClr val="accent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2</a:t>
            </a:r>
            <a:endParaRPr b="1" sz="2800">
              <a:solidFill>
                <a:schemeClr val="accent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114" name="Google Shape;114;p24"/>
          <p:cNvSpPr/>
          <p:nvPr/>
        </p:nvSpPr>
        <p:spPr>
          <a:xfrm>
            <a:off x="6893399" y="1597025"/>
            <a:ext cx="916800" cy="9168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800">
                <a:solidFill>
                  <a:schemeClr val="accent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3</a:t>
            </a:r>
            <a:endParaRPr b="1" sz="2800">
              <a:solidFill>
                <a:schemeClr val="accent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115" name="Google Shape;115;p24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bullet-5">
  <p:cSld name="CUSTOM_3_2_1_1_1">
    <p:bg>
      <p:bgPr>
        <a:solidFill>
          <a:schemeClr val="lt2"/>
        </a:solid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5"/>
          <p:cNvSpPr txBox="1"/>
          <p:nvPr>
            <p:ph idx="1" type="body"/>
          </p:nvPr>
        </p:nvSpPr>
        <p:spPr>
          <a:xfrm>
            <a:off x="457200" y="1834125"/>
            <a:ext cx="2606100" cy="2273100"/>
          </a:xfrm>
          <a:prstGeom prst="rect">
            <a:avLst/>
          </a:prstGeom>
          <a:solidFill>
            <a:srgbClr val="FFFFFF">
              <a:alpha val="20000"/>
            </a:srgbClr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182875" spcFirstLastPara="1" rIns="137150" wrap="square" tIns="18287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8" name="Google Shape;118;p25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119" name="Google Shape;119;p25"/>
          <p:cNvSpPr/>
          <p:nvPr/>
        </p:nvSpPr>
        <p:spPr>
          <a:xfrm>
            <a:off x="457204" y="1472400"/>
            <a:ext cx="476700" cy="3618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1</a:t>
            </a:r>
            <a:endParaRPr b="1" sz="1800">
              <a:solidFill>
                <a:schemeClr val="lt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120" name="Google Shape;120;p25"/>
          <p:cNvSpPr/>
          <p:nvPr/>
        </p:nvSpPr>
        <p:spPr>
          <a:xfrm>
            <a:off x="3237004" y="1472400"/>
            <a:ext cx="476700" cy="3618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2</a:t>
            </a:r>
            <a:endParaRPr b="1" sz="1800">
              <a:solidFill>
                <a:schemeClr val="lt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121" name="Google Shape;121;p25"/>
          <p:cNvSpPr/>
          <p:nvPr/>
        </p:nvSpPr>
        <p:spPr>
          <a:xfrm>
            <a:off x="6016804" y="1472400"/>
            <a:ext cx="476700" cy="3618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3</a:t>
            </a:r>
            <a:endParaRPr b="1" sz="1800">
              <a:solidFill>
                <a:schemeClr val="lt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122" name="Google Shape;122;p25"/>
          <p:cNvSpPr txBox="1"/>
          <p:nvPr>
            <p:ph idx="2" type="body"/>
          </p:nvPr>
        </p:nvSpPr>
        <p:spPr>
          <a:xfrm>
            <a:off x="3237000" y="1834125"/>
            <a:ext cx="2606100" cy="2273100"/>
          </a:xfrm>
          <a:prstGeom prst="rect">
            <a:avLst/>
          </a:prstGeom>
          <a:solidFill>
            <a:srgbClr val="FFFFFF">
              <a:alpha val="20000"/>
            </a:srgbClr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182875" spcFirstLastPara="1" rIns="137150" wrap="square" tIns="18287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3" name="Google Shape;123;p25"/>
          <p:cNvSpPr txBox="1"/>
          <p:nvPr>
            <p:ph idx="3" type="body"/>
          </p:nvPr>
        </p:nvSpPr>
        <p:spPr>
          <a:xfrm>
            <a:off x="6016800" y="1834125"/>
            <a:ext cx="2606100" cy="2273100"/>
          </a:xfrm>
          <a:prstGeom prst="rect">
            <a:avLst/>
          </a:prstGeom>
          <a:solidFill>
            <a:srgbClr val="FFFFFF">
              <a:alpha val="20000"/>
            </a:srgbClr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182875" spcFirstLastPara="1" rIns="137150" wrap="square" tIns="18287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section-1">
  <p:cSld name="CUSTOM_3_2_1_1_1_1">
    <p:bg>
      <p:bgPr>
        <a:solidFill>
          <a:schemeClr val="lt2"/>
        </a:solid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6"/>
          <p:cNvSpPr/>
          <p:nvPr/>
        </p:nvSpPr>
        <p:spPr>
          <a:xfrm>
            <a:off x="457350" y="1370700"/>
            <a:ext cx="2606100" cy="3201300"/>
          </a:xfrm>
          <a:prstGeom prst="rect">
            <a:avLst/>
          </a:prstGeom>
          <a:solidFill>
            <a:srgbClr val="FFFFFF">
              <a:alpha val="20000"/>
            </a:srgbClr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1018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6" name="Google Shape;126;p26"/>
          <p:cNvSpPr/>
          <p:nvPr/>
        </p:nvSpPr>
        <p:spPr>
          <a:xfrm>
            <a:off x="3237075" y="1370700"/>
            <a:ext cx="2606100" cy="3201300"/>
          </a:xfrm>
          <a:prstGeom prst="rect">
            <a:avLst/>
          </a:prstGeom>
          <a:solidFill>
            <a:srgbClr val="FFFFFF">
              <a:alpha val="20000"/>
            </a:srgbClr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>
              <a:solidFill>
                <a:schemeClr val="accent1"/>
              </a:solidFill>
              <a:latin typeface="Hanken Grotesk SemiBold"/>
              <a:ea typeface="Hanken Grotesk SemiBold"/>
              <a:cs typeface="Hanken Grotesk SemiBold"/>
              <a:sym typeface="Hanken Grotesk SemiBold"/>
            </a:endParaRPr>
          </a:p>
        </p:txBody>
      </p:sp>
      <p:sp>
        <p:nvSpPr>
          <p:cNvPr id="127" name="Google Shape;127;p26"/>
          <p:cNvSpPr/>
          <p:nvPr/>
        </p:nvSpPr>
        <p:spPr>
          <a:xfrm>
            <a:off x="6016800" y="1370700"/>
            <a:ext cx="2606100" cy="3201300"/>
          </a:xfrm>
          <a:prstGeom prst="rect">
            <a:avLst/>
          </a:prstGeom>
          <a:solidFill>
            <a:srgbClr val="FFFFFF">
              <a:alpha val="20000"/>
            </a:srgbClr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8" name="Google Shape;128;p26"/>
          <p:cNvSpPr txBox="1"/>
          <p:nvPr>
            <p:ph idx="1" type="body"/>
          </p:nvPr>
        </p:nvSpPr>
        <p:spPr>
          <a:xfrm>
            <a:off x="457200" y="1902000"/>
            <a:ext cx="2606100" cy="26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37150" spcFirstLastPara="1" rIns="137150" wrap="square" tIns="18287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9" name="Google Shape;129;p26"/>
          <p:cNvSpPr txBox="1"/>
          <p:nvPr>
            <p:ph idx="2" type="body"/>
          </p:nvPr>
        </p:nvSpPr>
        <p:spPr>
          <a:xfrm>
            <a:off x="3237075" y="1901900"/>
            <a:ext cx="2606100" cy="26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37150" spcFirstLastPara="1" rIns="137150" wrap="square" tIns="18287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0" name="Google Shape;130;p26"/>
          <p:cNvSpPr txBox="1"/>
          <p:nvPr>
            <p:ph idx="3" type="body"/>
          </p:nvPr>
        </p:nvSpPr>
        <p:spPr>
          <a:xfrm>
            <a:off x="6016800" y="1902000"/>
            <a:ext cx="2606100" cy="26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37150" spcFirstLastPara="1" rIns="137150" wrap="square" tIns="18287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1" name="Google Shape;131;p26"/>
          <p:cNvSpPr txBox="1"/>
          <p:nvPr>
            <p:ph idx="4" type="subTitle"/>
          </p:nvPr>
        </p:nvSpPr>
        <p:spPr>
          <a:xfrm>
            <a:off x="457200" y="1370125"/>
            <a:ext cx="2606100" cy="572700"/>
          </a:xfrm>
          <a:prstGeom prst="rect">
            <a:avLst/>
          </a:prstGeom>
        </p:spPr>
        <p:txBody>
          <a:bodyPr anchorCtr="0" anchor="t" bIns="91425" lIns="137150" spcFirstLastPara="1" rIns="137150" wrap="square" tIns="182875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p26"/>
          <p:cNvSpPr txBox="1"/>
          <p:nvPr>
            <p:ph idx="5" type="subTitle"/>
          </p:nvPr>
        </p:nvSpPr>
        <p:spPr>
          <a:xfrm>
            <a:off x="3237000" y="1370125"/>
            <a:ext cx="2606100" cy="572700"/>
          </a:xfrm>
          <a:prstGeom prst="rect">
            <a:avLst/>
          </a:prstGeom>
        </p:spPr>
        <p:txBody>
          <a:bodyPr anchorCtr="0" anchor="t" bIns="91425" lIns="137150" spcFirstLastPara="1" rIns="137150" wrap="square" tIns="182875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3" name="Google Shape;133;p26"/>
          <p:cNvSpPr txBox="1"/>
          <p:nvPr>
            <p:ph idx="6" type="subTitle"/>
          </p:nvPr>
        </p:nvSpPr>
        <p:spPr>
          <a:xfrm>
            <a:off x="6016800" y="1370125"/>
            <a:ext cx="2606100" cy="572700"/>
          </a:xfrm>
          <a:prstGeom prst="rect">
            <a:avLst/>
          </a:prstGeom>
        </p:spPr>
        <p:txBody>
          <a:bodyPr anchorCtr="0" anchor="t" bIns="91425" lIns="137150" spcFirstLastPara="1" rIns="137150" wrap="square" tIns="182875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" name="Google Shape;134;p26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section-2">
  <p:cSld name="CUSTOM_3_2_1_1_1_1_1">
    <p:bg>
      <p:bgPr>
        <a:solidFill>
          <a:schemeClr val="lt1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7"/>
          <p:cNvSpPr txBox="1"/>
          <p:nvPr>
            <p:ph idx="1" type="body"/>
          </p:nvPr>
        </p:nvSpPr>
        <p:spPr>
          <a:xfrm>
            <a:off x="457200" y="2132925"/>
            <a:ext cx="2606100" cy="24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37150" spcFirstLastPara="1" rIns="137150" wrap="square" tIns="18287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7" name="Google Shape;137;p27"/>
          <p:cNvSpPr txBox="1"/>
          <p:nvPr>
            <p:ph idx="2" type="subTitle"/>
          </p:nvPr>
        </p:nvSpPr>
        <p:spPr>
          <a:xfrm>
            <a:off x="457200" y="1477250"/>
            <a:ext cx="2606100" cy="531300"/>
          </a:xfrm>
          <a:prstGeom prst="rect">
            <a:avLst/>
          </a:prstGeom>
        </p:spPr>
        <p:txBody>
          <a:bodyPr anchorCtr="0" anchor="t" bIns="91425" lIns="137150" spcFirstLastPara="1" rIns="137150" wrap="square" tIns="182875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p27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139" name="Google Shape;139;p27"/>
          <p:cNvSpPr txBox="1"/>
          <p:nvPr>
            <p:ph idx="3" type="body"/>
          </p:nvPr>
        </p:nvSpPr>
        <p:spPr>
          <a:xfrm>
            <a:off x="3268950" y="2132925"/>
            <a:ext cx="2606100" cy="24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37150" spcFirstLastPara="1" rIns="137150" wrap="square" tIns="18287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0" name="Google Shape;140;p27"/>
          <p:cNvSpPr txBox="1"/>
          <p:nvPr>
            <p:ph idx="4" type="subTitle"/>
          </p:nvPr>
        </p:nvSpPr>
        <p:spPr>
          <a:xfrm>
            <a:off x="3268950" y="1477250"/>
            <a:ext cx="2606100" cy="531300"/>
          </a:xfrm>
          <a:prstGeom prst="rect">
            <a:avLst/>
          </a:prstGeom>
        </p:spPr>
        <p:txBody>
          <a:bodyPr anchorCtr="0" anchor="t" bIns="91425" lIns="137150" spcFirstLastPara="1" rIns="137150" wrap="square" tIns="182875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1" name="Google Shape;141;p27"/>
          <p:cNvSpPr txBox="1"/>
          <p:nvPr>
            <p:ph idx="5" type="body"/>
          </p:nvPr>
        </p:nvSpPr>
        <p:spPr>
          <a:xfrm>
            <a:off x="6080700" y="2132925"/>
            <a:ext cx="2606100" cy="24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37150" spcFirstLastPara="1" rIns="137150" wrap="square" tIns="18287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2" name="Google Shape;142;p27"/>
          <p:cNvSpPr txBox="1"/>
          <p:nvPr>
            <p:ph idx="6" type="subTitle"/>
          </p:nvPr>
        </p:nvSpPr>
        <p:spPr>
          <a:xfrm>
            <a:off x="6080700" y="1477250"/>
            <a:ext cx="2606100" cy="531300"/>
          </a:xfrm>
          <a:prstGeom prst="rect">
            <a:avLst/>
          </a:prstGeom>
        </p:spPr>
        <p:txBody>
          <a:bodyPr anchorCtr="0" anchor="t" bIns="91425" lIns="137150" spcFirstLastPara="1" rIns="137150" wrap="square" tIns="182875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section-3">
  <p:cSld name="CUSTOM_3_2_1_1_1_1_1_1">
    <p:bg>
      <p:bgPr>
        <a:solidFill>
          <a:schemeClr val="lt1"/>
        </a:solid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8"/>
          <p:cNvSpPr txBox="1"/>
          <p:nvPr>
            <p:ph idx="1" type="body"/>
          </p:nvPr>
        </p:nvSpPr>
        <p:spPr>
          <a:xfrm>
            <a:off x="2064350" y="1140000"/>
            <a:ext cx="5252100" cy="9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5" name="Google Shape;145;p28"/>
          <p:cNvSpPr txBox="1"/>
          <p:nvPr>
            <p:ph idx="2" type="body"/>
          </p:nvPr>
        </p:nvSpPr>
        <p:spPr>
          <a:xfrm>
            <a:off x="2064350" y="2361288"/>
            <a:ext cx="5252100" cy="9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6" name="Google Shape;146;p28"/>
          <p:cNvSpPr txBox="1"/>
          <p:nvPr>
            <p:ph idx="3" type="subTitle"/>
          </p:nvPr>
        </p:nvSpPr>
        <p:spPr>
          <a:xfrm>
            <a:off x="457200" y="1140100"/>
            <a:ext cx="1404000" cy="9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7" name="Google Shape;147;p28"/>
          <p:cNvSpPr txBox="1"/>
          <p:nvPr>
            <p:ph idx="4" type="subTitle"/>
          </p:nvPr>
        </p:nvSpPr>
        <p:spPr>
          <a:xfrm>
            <a:off x="457200" y="2361338"/>
            <a:ext cx="1404000" cy="9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8" name="Google Shape;148;p28"/>
          <p:cNvSpPr txBox="1"/>
          <p:nvPr>
            <p:ph idx="5" type="subTitle"/>
          </p:nvPr>
        </p:nvSpPr>
        <p:spPr>
          <a:xfrm>
            <a:off x="457200" y="3582600"/>
            <a:ext cx="1404000" cy="9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9" name="Google Shape;149;p28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150" name="Google Shape;150;p28"/>
          <p:cNvSpPr txBox="1"/>
          <p:nvPr>
            <p:ph idx="6" type="body"/>
          </p:nvPr>
        </p:nvSpPr>
        <p:spPr>
          <a:xfrm>
            <a:off x="2064350" y="3582588"/>
            <a:ext cx="5252100" cy="9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section-3 1">
  <p:cSld name="CUSTOM_3_2_1_1_1_1_1_1_1">
    <p:bg>
      <p:bgPr>
        <a:solidFill>
          <a:schemeClr val="lt2"/>
        </a:solid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9"/>
          <p:cNvSpPr txBox="1"/>
          <p:nvPr>
            <p:ph type="title"/>
          </p:nvPr>
        </p:nvSpPr>
        <p:spPr>
          <a:xfrm>
            <a:off x="457200" y="446825"/>
            <a:ext cx="8229600" cy="56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53" name="Google Shape;153;p29"/>
          <p:cNvSpPr/>
          <p:nvPr/>
        </p:nvSpPr>
        <p:spPr>
          <a:xfrm>
            <a:off x="457200" y="1289138"/>
            <a:ext cx="8229600" cy="986100"/>
          </a:xfrm>
          <a:prstGeom prst="rect">
            <a:avLst/>
          </a:prstGeom>
          <a:solidFill>
            <a:srgbClr val="FFFFFF">
              <a:alpha val="20000"/>
            </a:srgbClr>
          </a:solidFill>
          <a:ln cap="flat" cmpd="sng" w="12700">
            <a:solidFill>
              <a:schemeClr val="lt1">
                <a:alpha val="4980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p29"/>
          <p:cNvSpPr txBox="1"/>
          <p:nvPr>
            <p:ph idx="1" type="subTitle"/>
          </p:nvPr>
        </p:nvSpPr>
        <p:spPr>
          <a:xfrm>
            <a:off x="457200" y="1289150"/>
            <a:ext cx="2142300" cy="9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55" name="Google Shape;155;p29"/>
          <p:cNvSpPr txBox="1"/>
          <p:nvPr>
            <p:ph idx="2" type="body"/>
          </p:nvPr>
        </p:nvSpPr>
        <p:spPr>
          <a:xfrm>
            <a:off x="2749850" y="1289125"/>
            <a:ext cx="5937000" cy="9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100">
                <a:solidFill>
                  <a:schemeClr val="dk1"/>
                </a:solidFill>
              </a:defRPr>
            </a:lvl1pPr>
            <a:lvl2pPr indent="-29845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2pPr>
            <a:lvl3pPr indent="-29845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3pPr>
            <a:lvl4pPr indent="-29845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4pPr>
            <a:lvl5pPr indent="-29845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5pPr>
            <a:lvl6pPr indent="-29845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6pPr>
            <a:lvl7pPr indent="-29845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7pPr>
            <a:lvl8pPr indent="-29845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8pPr>
            <a:lvl9pPr indent="-29845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56" name="Google Shape;156;p29"/>
          <p:cNvSpPr/>
          <p:nvPr/>
        </p:nvSpPr>
        <p:spPr>
          <a:xfrm>
            <a:off x="457200" y="2397125"/>
            <a:ext cx="8229600" cy="986100"/>
          </a:xfrm>
          <a:prstGeom prst="rect">
            <a:avLst/>
          </a:prstGeom>
          <a:solidFill>
            <a:srgbClr val="FFFFFF">
              <a:alpha val="20000"/>
            </a:srgbClr>
          </a:solidFill>
          <a:ln cap="flat" cmpd="sng" w="12700">
            <a:solidFill>
              <a:schemeClr val="lt1">
                <a:alpha val="4980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29"/>
          <p:cNvSpPr txBox="1"/>
          <p:nvPr>
            <p:ph idx="3" type="subTitle"/>
          </p:nvPr>
        </p:nvSpPr>
        <p:spPr>
          <a:xfrm>
            <a:off x="457200" y="2397150"/>
            <a:ext cx="2142300" cy="9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58" name="Google Shape;158;p29"/>
          <p:cNvSpPr/>
          <p:nvPr/>
        </p:nvSpPr>
        <p:spPr>
          <a:xfrm>
            <a:off x="457200" y="3505113"/>
            <a:ext cx="8229600" cy="986100"/>
          </a:xfrm>
          <a:prstGeom prst="rect">
            <a:avLst/>
          </a:prstGeom>
          <a:solidFill>
            <a:srgbClr val="FFFFFF">
              <a:alpha val="20000"/>
            </a:srgbClr>
          </a:solidFill>
          <a:ln cap="flat" cmpd="sng" w="12700">
            <a:solidFill>
              <a:schemeClr val="lt1">
                <a:alpha val="4980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29"/>
          <p:cNvSpPr txBox="1"/>
          <p:nvPr>
            <p:ph idx="4" type="body"/>
          </p:nvPr>
        </p:nvSpPr>
        <p:spPr>
          <a:xfrm>
            <a:off x="2749800" y="3506400"/>
            <a:ext cx="5937000" cy="9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100">
                <a:solidFill>
                  <a:schemeClr val="dk1"/>
                </a:solidFill>
              </a:defRPr>
            </a:lvl1pPr>
            <a:lvl2pPr indent="-29845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2pPr>
            <a:lvl3pPr indent="-29845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3pPr>
            <a:lvl4pPr indent="-29845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4pPr>
            <a:lvl5pPr indent="-29845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5pPr>
            <a:lvl6pPr indent="-29845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6pPr>
            <a:lvl7pPr indent="-29845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7pPr>
            <a:lvl8pPr indent="-29845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8pPr>
            <a:lvl9pPr indent="-29845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0" name="Google Shape;160;p29"/>
          <p:cNvSpPr txBox="1"/>
          <p:nvPr>
            <p:ph idx="5" type="body"/>
          </p:nvPr>
        </p:nvSpPr>
        <p:spPr>
          <a:xfrm>
            <a:off x="2749800" y="2397775"/>
            <a:ext cx="5937000" cy="9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100">
                <a:solidFill>
                  <a:schemeClr val="dk1"/>
                </a:solidFill>
              </a:defRPr>
            </a:lvl1pPr>
            <a:lvl2pPr indent="-29845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2pPr>
            <a:lvl3pPr indent="-29845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3pPr>
            <a:lvl4pPr indent="-29845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4pPr>
            <a:lvl5pPr indent="-29845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5pPr>
            <a:lvl6pPr indent="-29845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6pPr>
            <a:lvl7pPr indent="-29845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7pPr>
            <a:lvl8pPr indent="-29845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8pPr>
            <a:lvl9pPr indent="-29845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1" name="Google Shape;161;p29"/>
          <p:cNvSpPr txBox="1"/>
          <p:nvPr>
            <p:ph idx="6" type="subTitle"/>
          </p:nvPr>
        </p:nvSpPr>
        <p:spPr>
          <a:xfrm>
            <a:off x="457200" y="3505150"/>
            <a:ext cx="2142300" cy="9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2" name="Google Shape;162;p29"/>
          <p:cNvSpPr/>
          <p:nvPr/>
        </p:nvSpPr>
        <p:spPr>
          <a:xfrm>
            <a:off x="2674650" y="1717900"/>
            <a:ext cx="135000" cy="135300"/>
          </a:xfrm>
          <a:prstGeom prst="ellipse">
            <a:avLst/>
          </a:prstGeom>
          <a:solidFill>
            <a:srgbClr val="F8B4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29"/>
          <p:cNvSpPr/>
          <p:nvPr/>
        </p:nvSpPr>
        <p:spPr>
          <a:xfrm>
            <a:off x="2674650" y="2824850"/>
            <a:ext cx="135000" cy="135300"/>
          </a:xfrm>
          <a:prstGeom prst="ellipse">
            <a:avLst/>
          </a:prstGeom>
          <a:solidFill>
            <a:srgbClr val="F8B4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29"/>
          <p:cNvSpPr/>
          <p:nvPr/>
        </p:nvSpPr>
        <p:spPr>
          <a:xfrm>
            <a:off x="2674650" y="3931750"/>
            <a:ext cx="135000" cy="135300"/>
          </a:xfrm>
          <a:prstGeom prst="ellipse">
            <a:avLst/>
          </a:prstGeom>
          <a:solidFill>
            <a:srgbClr val="F8B4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2 1">
  <p:cSld name="CUSTOM_3_1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0"/>
          <p:cNvSpPr txBox="1"/>
          <p:nvPr>
            <p:ph type="title"/>
          </p:nvPr>
        </p:nvSpPr>
        <p:spPr>
          <a:xfrm>
            <a:off x="457200" y="4462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7" name="Google Shape;167;p30"/>
          <p:cNvSpPr txBox="1"/>
          <p:nvPr>
            <p:ph idx="1" type="body"/>
          </p:nvPr>
        </p:nvSpPr>
        <p:spPr>
          <a:xfrm>
            <a:off x="457200" y="1834900"/>
            <a:ext cx="3776100" cy="273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–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◦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8" name="Google Shape;168;p30"/>
          <p:cNvSpPr txBox="1"/>
          <p:nvPr>
            <p:ph idx="2" type="body"/>
          </p:nvPr>
        </p:nvSpPr>
        <p:spPr>
          <a:xfrm>
            <a:off x="4800400" y="1834900"/>
            <a:ext cx="3776100" cy="273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–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◦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9" name="Google Shape;169;p30"/>
          <p:cNvSpPr txBox="1"/>
          <p:nvPr>
            <p:ph idx="3" type="subTitle"/>
          </p:nvPr>
        </p:nvSpPr>
        <p:spPr>
          <a:xfrm>
            <a:off x="457200" y="1164900"/>
            <a:ext cx="3776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/>
        </p:txBody>
      </p:sp>
      <p:sp>
        <p:nvSpPr>
          <p:cNvPr id="170" name="Google Shape;170;p30"/>
          <p:cNvSpPr txBox="1"/>
          <p:nvPr>
            <p:ph idx="4" type="subTitle"/>
          </p:nvPr>
        </p:nvSpPr>
        <p:spPr>
          <a:xfrm>
            <a:off x="4800400" y="1164900"/>
            <a:ext cx="3776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  <p15:guide id="3" pos="288">
          <p15:clr>
            <a:srgbClr val="E46962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1">
  <p:cSld name="CUSTOM"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1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3" name="Google Shape;173;p31"/>
          <p:cNvSpPr txBox="1"/>
          <p:nvPr>
            <p:ph idx="1" type="body"/>
          </p:nvPr>
        </p:nvSpPr>
        <p:spPr>
          <a:xfrm>
            <a:off x="457200" y="1140000"/>
            <a:ext cx="4114800" cy="342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4" name="Google Shape;174;p31"/>
          <p:cNvSpPr/>
          <p:nvPr>
            <p:ph idx="2" type="pic"/>
          </p:nvPr>
        </p:nvSpPr>
        <p:spPr>
          <a:xfrm>
            <a:off x="4774400" y="1368600"/>
            <a:ext cx="3702300" cy="3200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3456">
          <p15:clr>
            <a:srgbClr val="E46962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2">
  <p:cSld name="CUSTOM_1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2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7" name="Google Shape;177;p32"/>
          <p:cNvSpPr txBox="1"/>
          <p:nvPr>
            <p:ph idx="1" type="body"/>
          </p:nvPr>
        </p:nvSpPr>
        <p:spPr>
          <a:xfrm>
            <a:off x="4812625" y="1368600"/>
            <a:ext cx="3874200" cy="320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8" name="Google Shape;178;p32"/>
          <p:cNvSpPr/>
          <p:nvPr>
            <p:ph idx="2" type="pic"/>
          </p:nvPr>
        </p:nvSpPr>
        <p:spPr>
          <a:xfrm>
            <a:off x="609600" y="1371600"/>
            <a:ext cx="3702300" cy="3200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3">
  <p:cSld name="CUSTOM_1_1"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3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1" name="Google Shape;181;p33"/>
          <p:cNvSpPr txBox="1"/>
          <p:nvPr>
            <p:ph idx="1" type="body"/>
          </p:nvPr>
        </p:nvSpPr>
        <p:spPr>
          <a:xfrm>
            <a:off x="5334000" y="1418500"/>
            <a:ext cx="3352800" cy="251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2" name="Google Shape;182;p33"/>
          <p:cNvSpPr/>
          <p:nvPr>
            <p:ph idx="2" type="pic"/>
          </p:nvPr>
        </p:nvSpPr>
        <p:spPr>
          <a:xfrm>
            <a:off x="609600" y="1371600"/>
            <a:ext cx="4586100" cy="2561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2 1 1">
  <p:cSld name="CUSTOM_3_1_1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4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185" name="Google Shape;185;p34"/>
          <p:cNvSpPr txBox="1"/>
          <p:nvPr>
            <p:ph idx="1" type="body"/>
          </p:nvPr>
        </p:nvSpPr>
        <p:spPr>
          <a:xfrm>
            <a:off x="457200" y="1834900"/>
            <a:ext cx="3776100" cy="273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–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◦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6" name="Google Shape;186;p34"/>
          <p:cNvSpPr txBox="1"/>
          <p:nvPr>
            <p:ph idx="2" type="body"/>
          </p:nvPr>
        </p:nvSpPr>
        <p:spPr>
          <a:xfrm>
            <a:off x="4800400" y="1834900"/>
            <a:ext cx="3776100" cy="273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–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◦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7" name="Google Shape;187;p34"/>
          <p:cNvSpPr txBox="1"/>
          <p:nvPr>
            <p:ph idx="3" type="subTitle"/>
          </p:nvPr>
        </p:nvSpPr>
        <p:spPr>
          <a:xfrm>
            <a:off x="457200" y="1164900"/>
            <a:ext cx="3776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/>
        </p:txBody>
      </p:sp>
      <p:sp>
        <p:nvSpPr>
          <p:cNvPr id="188" name="Google Shape;188;p34"/>
          <p:cNvSpPr txBox="1"/>
          <p:nvPr>
            <p:ph idx="4" type="subTitle"/>
          </p:nvPr>
        </p:nvSpPr>
        <p:spPr>
          <a:xfrm>
            <a:off x="4800400" y="1164900"/>
            <a:ext cx="3776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  <p15:guide id="3" pos="288">
          <p15:clr>
            <a:srgbClr val="E46962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6"/>
          <p:cNvSpPr txBox="1"/>
          <p:nvPr>
            <p:ph type="ctrTitle"/>
          </p:nvPr>
        </p:nvSpPr>
        <p:spPr>
          <a:xfrm>
            <a:off x="1029150" y="1563750"/>
            <a:ext cx="5715000" cy="201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Font typeface="Hanken Grotesk"/>
              <a:buNone/>
              <a:defRPr b="1" sz="40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Font typeface="Hanken Grotesk"/>
              <a:buNone/>
              <a:defRPr b="1" sz="4000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Font typeface="Hanken Grotesk"/>
              <a:buNone/>
              <a:defRPr b="1" sz="4000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Font typeface="Hanken Grotesk"/>
              <a:buNone/>
              <a:defRPr b="1" sz="4000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Font typeface="Hanken Grotesk"/>
              <a:buNone/>
              <a:defRPr b="1" sz="4000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Font typeface="Hanken Grotesk"/>
              <a:buNone/>
              <a:defRPr b="1" sz="4000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Font typeface="Hanken Grotesk"/>
              <a:buNone/>
              <a:defRPr b="1" sz="4000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Font typeface="Hanken Grotesk"/>
              <a:buNone/>
              <a:defRPr b="1" sz="4000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Font typeface="Hanken Grotesk"/>
              <a:buNone/>
              <a:defRPr b="1" sz="4000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195" name="Google Shape;195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432">
          <p15:clr>
            <a:srgbClr val="E46962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CUSTOM_2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7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198" name="Google Shape;198;p37"/>
          <p:cNvSpPr txBox="1"/>
          <p:nvPr>
            <p:ph idx="1" type="body"/>
          </p:nvPr>
        </p:nvSpPr>
        <p:spPr>
          <a:xfrm>
            <a:off x="457200" y="1140000"/>
            <a:ext cx="4114800" cy="342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indent="-3302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2pPr>
            <a:lvl3pPr indent="-3302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3pPr>
            <a:lvl4pPr indent="-3302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4pPr>
            <a:lvl5pPr indent="-3302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5pPr>
            <a:lvl6pPr indent="-3302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6pPr>
            <a:lvl7pPr indent="-3302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7pPr>
            <a:lvl8pPr indent="-3302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8pPr>
            <a:lvl9pPr indent="-3302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lus Light">
  <p:cSld name="CUSTOM_2_1"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8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201" name="Google Shape;201;p38"/>
          <p:cNvSpPr txBox="1"/>
          <p:nvPr>
            <p:ph idx="1" type="subTitle"/>
          </p:nvPr>
        </p:nvSpPr>
        <p:spPr>
          <a:xfrm>
            <a:off x="457200" y="1142050"/>
            <a:ext cx="5519400" cy="44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2">
  <p:cSld name="CUSTOM_3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9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204" name="Google Shape;204;p39"/>
          <p:cNvSpPr txBox="1"/>
          <p:nvPr>
            <p:ph idx="1" type="body"/>
          </p:nvPr>
        </p:nvSpPr>
        <p:spPr>
          <a:xfrm>
            <a:off x="457200" y="1140000"/>
            <a:ext cx="8229600" cy="342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indent="-3302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2pPr>
            <a:lvl3pPr indent="-3302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3pPr>
            <a:lvl4pPr indent="-3302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4pPr>
            <a:lvl5pPr indent="-3302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5pPr>
            <a:lvl6pPr indent="-3302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6pPr>
            <a:lvl7pPr indent="-3302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7pPr>
            <a:lvl8pPr indent="-3302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8pPr>
            <a:lvl9pPr indent="-3302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bullet-1">
  <p:cSld name="CUSTOM_3_2"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0"/>
          <p:cNvSpPr txBox="1"/>
          <p:nvPr>
            <p:ph idx="1" type="body"/>
          </p:nvPr>
        </p:nvSpPr>
        <p:spPr>
          <a:xfrm>
            <a:off x="1373975" y="2361292"/>
            <a:ext cx="5945700" cy="9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7" name="Google Shape;207;p40"/>
          <p:cNvSpPr txBox="1"/>
          <p:nvPr>
            <p:ph idx="2" type="body"/>
          </p:nvPr>
        </p:nvSpPr>
        <p:spPr>
          <a:xfrm>
            <a:off x="1373975" y="3582596"/>
            <a:ext cx="5945700" cy="9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8" name="Google Shape;208;p40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209" name="Google Shape;209;p40"/>
          <p:cNvSpPr txBox="1"/>
          <p:nvPr>
            <p:ph idx="3" type="body"/>
          </p:nvPr>
        </p:nvSpPr>
        <p:spPr>
          <a:xfrm>
            <a:off x="1373975" y="1140000"/>
            <a:ext cx="5945700" cy="9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0" name="Google Shape;210;p40"/>
          <p:cNvSpPr/>
          <p:nvPr/>
        </p:nvSpPr>
        <p:spPr>
          <a:xfrm>
            <a:off x="740588" y="1452150"/>
            <a:ext cx="350044" cy="350044"/>
          </a:xfrm>
          <a:custGeom>
            <a:rect b="b" l="l" r="r" t="t"/>
            <a:pathLst>
              <a:path extrusionOk="0" h="190500" w="190500">
                <a:moveTo>
                  <a:pt x="182880" y="95250"/>
                </a:moveTo>
                <a:cubicBezTo>
                  <a:pt x="182880" y="143510"/>
                  <a:pt x="143510" y="182880"/>
                  <a:pt x="95250" y="182880"/>
                </a:cubicBezTo>
                <a:cubicBezTo>
                  <a:pt x="46990" y="182880"/>
                  <a:pt x="8255" y="143510"/>
                  <a:pt x="8255" y="95250"/>
                </a:cubicBezTo>
                <a:cubicBezTo>
                  <a:pt x="8255" y="46990"/>
                  <a:pt x="46990" y="8255"/>
                  <a:pt x="95250" y="8255"/>
                </a:cubicBezTo>
                <a:cubicBezTo>
                  <a:pt x="143510" y="8255"/>
                  <a:pt x="182880" y="46990"/>
                  <a:pt x="182880" y="95250"/>
                </a:cubicBezTo>
                <a:close/>
                <a:moveTo>
                  <a:pt x="95250" y="190500"/>
                </a:moveTo>
                <a:cubicBezTo>
                  <a:pt x="147955" y="190500"/>
                  <a:pt x="190500" y="147955"/>
                  <a:pt x="190500" y="95250"/>
                </a:cubicBezTo>
                <a:cubicBezTo>
                  <a:pt x="190500" y="42545"/>
                  <a:pt x="147955" y="0"/>
                  <a:pt x="95250" y="0"/>
                </a:cubicBezTo>
                <a:cubicBezTo>
                  <a:pt x="42545" y="0"/>
                  <a:pt x="0" y="42545"/>
                  <a:pt x="0" y="95250"/>
                </a:cubicBezTo>
                <a:cubicBezTo>
                  <a:pt x="0" y="147955"/>
                  <a:pt x="42545" y="190500"/>
                  <a:pt x="95250" y="190500"/>
                </a:cubicBezTo>
                <a:close/>
                <a:moveTo>
                  <a:pt x="137160" y="98425"/>
                </a:moveTo>
                <a:lnTo>
                  <a:pt x="141605" y="95250"/>
                </a:lnTo>
                <a:lnTo>
                  <a:pt x="137160" y="92075"/>
                </a:lnTo>
                <a:lnTo>
                  <a:pt x="73660" y="44450"/>
                </a:lnTo>
                <a:cubicBezTo>
                  <a:pt x="71755" y="43180"/>
                  <a:pt x="69850" y="43180"/>
                  <a:pt x="68580" y="45085"/>
                </a:cubicBezTo>
                <a:cubicBezTo>
                  <a:pt x="66675" y="46990"/>
                  <a:pt x="67310" y="49530"/>
                  <a:pt x="69215" y="50800"/>
                </a:cubicBezTo>
                <a:lnTo>
                  <a:pt x="128270" y="95250"/>
                </a:lnTo>
                <a:lnTo>
                  <a:pt x="69215" y="139700"/>
                </a:lnTo>
                <a:cubicBezTo>
                  <a:pt x="67310" y="140970"/>
                  <a:pt x="66675" y="143510"/>
                  <a:pt x="68580" y="145415"/>
                </a:cubicBezTo>
                <a:cubicBezTo>
                  <a:pt x="69850" y="147320"/>
                  <a:pt x="71755" y="147320"/>
                  <a:pt x="73660" y="14605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40"/>
          <p:cNvSpPr/>
          <p:nvPr/>
        </p:nvSpPr>
        <p:spPr>
          <a:xfrm>
            <a:off x="740588" y="2679300"/>
            <a:ext cx="350044" cy="350044"/>
          </a:xfrm>
          <a:custGeom>
            <a:rect b="b" l="l" r="r" t="t"/>
            <a:pathLst>
              <a:path extrusionOk="0" h="190500" w="190500">
                <a:moveTo>
                  <a:pt x="182880" y="95250"/>
                </a:moveTo>
                <a:cubicBezTo>
                  <a:pt x="182880" y="143510"/>
                  <a:pt x="143510" y="182880"/>
                  <a:pt x="95250" y="182880"/>
                </a:cubicBezTo>
                <a:cubicBezTo>
                  <a:pt x="46990" y="182880"/>
                  <a:pt x="8255" y="143510"/>
                  <a:pt x="8255" y="95250"/>
                </a:cubicBezTo>
                <a:cubicBezTo>
                  <a:pt x="8255" y="46990"/>
                  <a:pt x="46990" y="8255"/>
                  <a:pt x="95250" y="8255"/>
                </a:cubicBezTo>
                <a:cubicBezTo>
                  <a:pt x="143510" y="8255"/>
                  <a:pt x="182880" y="46990"/>
                  <a:pt x="182880" y="95250"/>
                </a:cubicBezTo>
                <a:close/>
                <a:moveTo>
                  <a:pt x="95250" y="190500"/>
                </a:moveTo>
                <a:cubicBezTo>
                  <a:pt x="147955" y="190500"/>
                  <a:pt x="190500" y="147955"/>
                  <a:pt x="190500" y="95250"/>
                </a:cubicBezTo>
                <a:cubicBezTo>
                  <a:pt x="190500" y="42545"/>
                  <a:pt x="147955" y="0"/>
                  <a:pt x="95250" y="0"/>
                </a:cubicBezTo>
                <a:cubicBezTo>
                  <a:pt x="42545" y="0"/>
                  <a:pt x="0" y="42545"/>
                  <a:pt x="0" y="95250"/>
                </a:cubicBezTo>
                <a:cubicBezTo>
                  <a:pt x="0" y="147955"/>
                  <a:pt x="42545" y="190500"/>
                  <a:pt x="95250" y="190500"/>
                </a:cubicBezTo>
                <a:close/>
                <a:moveTo>
                  <a:pt x="137160" y="98425"/>
                </a:moveTo>
                <a:lnTo>
                  <a:pt x="141605" y="95250"/>
                </a:lnTo>
                <a:lnTo>
                  <a:pt x="137160" y="92075"/>
                </a:lnTo>
                <a:lnTo>
                  <a:pt x="73660" y="44450"/>
                </a:lnTo>
                <a:cubicBezTo>
                  <a:pt x="71755" y="43180"/>
                  <a:pt x="69850" y="43180"/>
                  <a:pt x="68580" y="45085"/>
                </a:cubicBezTo>
                <a:cubicBezTo>
                  <a:pt x="66675" y="46990"/>
                  <a:pt x="67310" y="49530"/>
                  <a:pt x="69215" y="50800"/>
                </a:cubicBezTo>
                <a:lnTo>
                  <a:pt x="128270" y="95250"/>
                </a:lnTo>
                <a:lnTo>
                  <a:pt x="69215" y="139700"/>
                </a:lnTo>
                <a:cubicBezTo>
                  <a:pt x="67310" y="140970"/>
                  <a:pt x="66675" y="143510"/>
                  <a:pt x="68580" y="145415"/>
                </a:cubicBezTo>
                <a:cubicBezTo>
                  <a:pt x="69850" y="147320"/>
                  <a:pt x="71755" y="147320"/>
                  <a:pt x="73660" y="14605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40"/>
          <p:cNvSpPr/>
          <p:nvPr/>
        </p:nvSpPr>
        <p:spPr>
          <a:xfrm>
            <a:off x="740588" y="3894700"/>
            <a:ext cx="350044" cy="350044"/>
          </a:xfrm>
          <a:custGeom>
            <a:rect b="b" l="l" r="r" t="t"/>
            <a:pathLst>
              <a:path extrusionOk="0" h="190500" w="190500">
                <a:moveTo>
                  <a:pt x="182880" y="95250"/>
                </a:moveTo>
                <a:cubicBezTo>
                  <a:pt x="182880" y="143510"/>
                  <a:pt x="143510" y="182880"/>
                  <a:pt x="95250" y="182880"/>
                </a:cubicBezTo>
                <a:cubicBezTo>
                  <a:pt x="46990" y="182880"/>
                  <a:pt x="8255" y="143510"/>
                  <a:pt x="8255" y="95250"/>
                </a:cubicBezTo>
                <a:cubicBezTo>
                  <a:pt x="8255" y="46990"/>
                  <a:pt x="46990" y="8255"/>
                  <a:pt x="95250" y="8255"/>
                </a:cubicBezTo>
                <a:cubicBezTo>
                  <a:pt x="143510" y="8255"/>
                  <a:pt x="182880" y="46990"/>
                  <a:pt x="182880" y="95250"/>
                </a:cubicBezTo>
                <a:close/>
                <a:moveTo>
                  <a:pt x="95250" y="190500"/>
                </a:moveTo>
                <a:cubicBezTo>
                  <a:pt x="147955" y="190500"/>
                  <a:pt x="190500" y="147955"/>
                  <a:pt x="190500" y="95250"/>
                </a:cubicBezTo>
                <a:cubicBezTo>
                  <a:pt x="190500" y="42545"/>
                  <a:pt x="147955" y="0"/>
                  <a:pt x="95250" y="0"/>
                </a:cubicBezTo>
                <a:cubicBezTo>
                  <a:pt x="42545" y="0"/>
                  <a:pt x="0" y="42545"/>
                  <a:pt x="0" y="95250"/>
                </a:cubicBezTo>
                <a:cubicBezTo>
                  <a:pt x="0" y="147955"/>
                  <a:pt x="42545" y="190500"/>
                  <a:pt x="95250" y="190500"/>
                </a:cubicBezTo>
                <a:close/>
                <a:moveTo>
                  <a:pt x="137160" y="98425"/>
                </a:moveTo>
                <a:lnTo>
                  <a:pt x="141605" y="95250"/>
                </a:lnTo>
                <a:lnTo>
                  <a:pt x="137160" y="92075"/>
                </a:lnTo>
                <a:lnTo>
                  <a:pt x="73660" y="44450"/>
                </a:lnTo>
                <a:cubicBezTo>
                  <a:pt x="71755" y="43180"/>
                  <a:pt x="69850" y="43180"/>
                  <a:pt x="68580" y="45085"/>
                </a:cubicBezTo>
                <a:cubicBezTo>
                  <a:pt x="66675" y="46990"/>
                  <a:pt x="67310" y="49530"/>
                  <a:pt x="69215" y="50800"/>
                </a:cubicBezTo>
                <a:lnTo>
                  <a:pt x="128270" y="95250"/>
                </a:lnTo>
                <a:lnTo>
                  <a:pt x="69215" y="139700"/>
                </a:lnTo>
                <a:cubicBezTo>
                  <a:pt x="67310" y="140970"/>
                  <a:pt x="66675" y="143510"/>
                  <a:pt x="68580" y="145415"/>
                </a:cubicBezTo>
                <a:cubicBezTo>
                  <a:pt x="69850" y="147320"/>
                  <a:pt x="71755" y="147320"/>
                  <a:pt x="73660" y="14605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bullet-1 1">
  <p:cSld name="CUSTOM_3_2_3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1"/>
          <p:cNvSpPr txBox="1"/>
          <p:nvPr>
            <p:ph idx="1" type="body"/>
          </p:nvPr>
        </p:nvSpPr>
        <p:spPr>
          <a:xfrm>
            <a:off x="457200" y="2361293"/>
            <a:ext cx="6862500" cy="9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5" name="Google Shape;215;p41"/>
          <p:cNvSpPr txBox="1"/>
          <p:nvPr>
            <p:ph idx="2" type="body"/>
          </p:nvPr>
        </p:nvSpPr>
        <p:spPr>
          <a:xfrm>
            <a:off x="457200" y="3582599"/>
            <a:ext cx="6862500" cy="9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6" name="Google Shape;216;p41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217" name="Google Shape;217;p41"/>
          <p:cNvSpPr txBox="1"/>
          <p:nvPr>
            <p:ph idx="3" type="body"/>
          </p:nvPr>
        </p:nvSpPr>
        <p:spPr>
          <a:xfrm>
            <a:off x="457200" y="1140000"/>
            <a:ext cx="6862500" cy="9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bullet-3">
  <p:cSld name="CUSTOM_3_2_2"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42"/>
          <p:cNvSpPr txBox="1"/>
          <p:nvPr>
            <p:ph idx="1" type="body"/>
          </p:nvPr>
        </p:nvSpPr>
        <p:spPr>
          <a:xfrm>
            <a:off x="1373975" y="2361292"/>
            <a:ext cx="5945700" cy="9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20" name="Google Shape;220;p42"/>
          <p:cNvSpPr txBox="1"/>
          <p:nvPr>
            <p:ph idx="2" type="body"/>
          </p:nvPr>
        </p:nvSpPr>
        <p:spPr>
          <a:xfrm>
            <a:off x="1373975" y="3582596"/>
            <a:ext cx="5945700" cy="9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21" name="Google Shape;221;p42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222" name="Google Shape;222;p42"/>
          <p:cNvSpPr txBox="1"/>
          <p:nvPr>
            <p:ph idx="3" type="body"/>
          </p:nvPr>
        </p:nvSpPr>
        <p:spPr>
          <a:xfrm>
            <a:off x="1373975" y="1140000"/>
            <a:ext cx="5945700" cy="9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23" name="Google Shape;223;p42"/>
          <p:cNvSpPr/>
          <p:nvPr/>
        </p:nvSpPr>
        <p:spPr>
          <a:xfrm>
            <a:off x="734713" y="1452100"/>
            <a:ext cx="361800" cy="3618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chemeClr val="accent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1</a:t>
            </a:r>
            <a:endParaRPr b="1" sz="1800">
              <a:solidFill>
                <a:schemeClr val="accent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224" name="Google Shape;224;p42"/>
          <p:cNvSpPr/>
          <p:nvPr/>
        </p:nvSpPr>
        <p:spPr>
          <a:xfrm>
            <a:off x="734700" y="2673413"/>
            <a:ext cx="361800" cy="3618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chemeClr val="accent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2</a:t>
            </a:r>
            <a:endParaRPr b="1" sz="1800">
              <a:solidFill>
                <a:schemeClr val="accent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225" name="Google Shape;225;p42"/>
          <p:cNvSpPr/>
          <p:nvPr/>
        </p:nvSpPr>
        <p:spPr>
          <a:xfrm>
            <a:off x="734725" y="3894738"/>
            <a:ext cx="361800" cy="3618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chemeClr val="accent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3</a:t>
            </a:r>
            <a:endParaRPr b="1" sz="1800">
              <a:solidFill>
                <a:schemeClr val="accent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bullet-2">
  <p:cSld name="CUSTOM_3_2_1"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3"/>
          <p:cNvSpPr txBox="1"/>
          <p:nvPr>
            <p:ph idx="1" type="body"/>
          </p:nvPr>
        </p:nvSpPr>
        <p:spPr>
          <a:xfrm>
            <a:off x="457200" y="1607925"/>
            <a:ext cx="2606100" cy="2182200"/>
          </a:xfrm>
          <a:prstGeom prst="rect">
            <a:avLst/>
          </a:prstGeom>
          <a:noFill/>
        </p:spPr>
        <p:txBody>
          <a:bodyPr anchorCtr="0" anchor="t" bIns="91425" lIns="137150" spcFirstLastPara="1" rIns="137150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28" name="Google Shape;228;p43"/>
          <p:cNvSpPr txBox="1"/>
          <p:nvPr>
            <p:ph idx="2" type="body"/>
          </p:nvPr>
        </p:nvSpPr>
        <p:spPr>
          <a:xfrm>
            <a:off x="3237000" y="1607925"/>
            <a:ext cx="2606100" cy="2182200"/>
          </a:xfrm>
          <a:prstGeom prst="rect">
            <a:avLst/>
          </a:prstGeom>
        </p:spPr>
        <p:txBody>
          <a:bodyPr anchorCtr="0" anchor="t" bIns="91425" lIns="137150" spcFirstLastPara="1" rIns="137150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29" name="Google Shape;229;p43"/>
          <p:cNvSpPr txBox="1"/>
          <p:nvPr>
            <p:ph idx="3" type="body"/>
          </p:nvPr>
        </p:nvSpPr>
        <p:spPr>
          <a:xfrm>
            <a:off x="6016800" y="1607925"/>
            <a:ext cx="2606100" cy="2182200"/>
          </a:xfrm>
          <a:prstGeom prst="rect">
            <a:avLst/>
          </a:prstGeom>
        </p:spPr>
        <p:txBody>
          <a:bodyPr anchorCtr="0" anchor="t" bIns="91425" lIns="137150" spcFirstLastPara="1" rIns="137150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30" name="Google Shape;230;p43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cxnSp>
        <p:nvCxnSpPr>
          <p:cNvPr id="231" name="Google Shape;231;p43"/>
          <p:cNvCxnSpPr/>
          <p:nvPr/>
        </p:nvCxnSpPr>
        <p:spPr>
          <a:xfrm>
            <a:off x="457200" y="1599075"/>
            <a:ext cx="0" cy="21999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2" name="Google Shape;232;p43"/>
          <p:cNvCxnSpPr/>
          <p:nvPr/>
        </p:nvCxnSpPr>
        <p:spPr>
          <a:xfrm>
            <a:off x="3237000" y="1599075"/>
            <a:ext cx="0" cy="21999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3" name="Google Shape;233;p43"/>
          <p:cNvCxnSpPr/>
          <p:nvPr/>
        </p:nvCxnSpPr>
        <p:spPr>
          <a:xfrm>
            <a:off x="6016800" y="1599075"/>
            <a:ext cx="0" cy="21999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3">
  <p:cSld name="CUSTOM_4">
    <p:bg>
      <p:bgPr>
        <a:solidFill>
          <a:schemeClr val="lt2"/>
        </a:solidFill>
      </p:bgPr>
    </p:bg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44"/>
          <p:cNvSpPr txBox="1"/>
          <p:nvPr>
            <p:ph type="title"/>
          </p:nvPr>
        </p:nvSpPr>
        <p:spPr>
          <a:xfrm>
            <a:off x="457200" y="448056"/>
            <a:ext cx="82296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6" name="Google Shape;236;p44"/>
          <p:cNvSpPr/>
          <p:nvPr/>
        </p:nvSpPr>
        <p:spPr>
          <a:xfrm>
            <a:off x="457200" y="1473675"/>
            <a:ext cx="2606100" cy="28821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FFFFFF">
                <a:alpha val="49800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Google Shape;237;p44"/>
          <p:cNvSpPr/>
          <p:nvPr/>
        </p:nvSpPr>
        <p:spPr>
          <a:xfrm>
            <a:off x="3237000" y="1473675"/>
            <a:ext cx="2606100" cy="28821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FFFFFF">
                <a:alpha val="49800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" name="Google Shape;238;p44"/>
          <p:cNvSpPr/>
          <p:nvPr/>
        </p:nvSpPr>
        <p:spPr>
          <a:xfrm>
            <a:off x="6016800" y="1473675"/>
            <a:ext cx="2606100" cy="28821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FFFFFF">
                <a:alpha val="49800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39" name="Google Shape;239;p44"/>
          <p:cNvCxnSpPr/>
          <p:nvPr/>
        </p:nvCxnSpPr>
        <p:spPr>
          <a:xfrm flipH="1" rot="10800000">
            <a:off x="457200" y="4343400"/>
            <a:ext cx="2606100" cy="21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0" name="Google Shape;240;p44"/>
          <p:cNvCxnSpPr/>
          <p:nvPr/>
        </p:nvCxnSpPr>
        <p:spPr>
          <a:xfrm flipH="1" rot="10800000">
            <a:off x="3237000" y="4343400"/>
            <a:ext cx="2606100" cy="2100"/>
          </a:xfrm>
          <a:prstGeom prst="straightConnector1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1" name="Google Shape;241;p44"/>
          <p:cNvCxnSpPr/>
          <p:nvPr/>
        </p:nvCxnSpPr>
        <p:spPr>
          <a:xfrm flipH="1" rot="10800000">
            <a:off x="6016800" y="4343400"/>
            <a:ext cx="2606100" cy="2100"/>
          </a:xfrm>
          <a:prstGeom prst="straightConnector1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2" name="Google Shape;242;p44"/>
          <p:cNvSpPr txBox="1"/>
          <p:nvPr>
            <p:ph idx="1" type="body"/>
          </p:nvPr>
        </p:nvSpPr>
        <p:spPr>
          <a:xfrm>
            <a:off x="457200" y="1472184"/>
            <a:ext cx="2606100" cy="2868000"/>
          </a:xfrm>
          <a:prstGeom prst="rect">
            <a:avLst/>
          </a:prstGeom>
        </p:spPr>
        <p:txBody>
          <a:bodyPr anchorCtr="0" anchor="t" bIns="91425" lIns="137150" spcFirstLastPara="1" rIns="137150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43" name="Google Shape;243;p44"/>
          <p:cNvSpPr txBox="1"/>
          <p:nvPr>
            <p:ph idx="2" type="body"/>
          </p:nvPr>
        </p:nvSpPr>
        <p:spPr>
          <a:xfrm>
            <a:off x="3237000" y="1472184"/>
            <a:ext cx="2606100" cy="2868000"/>
          </a:xfrm>
          <a:prstGeom prst="rect">
            <a:avLst/>
          </a:prstGeom>
        </p:spPr>
        <p:txBody>
          <a:bodyPr anchorCtr="0" anchor="t" bIns="91425" lIns="137150" spcFirstLastPara="1" rIns="137150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44" name="Google Shape;244;p44"/>
          <p:cNvSpPr txBox="1"/>
          <p:nvPr>
            <p:ph idx="3" type="body"/>
          </p:nvPr>
        </p:nvSpPr>
        <p:spPr>
          <a:xfrm>
            <a:off x="6016800" y="1484573"/>
            <a:ext cx="2606100" cy="2868000"/>
          </a:xfrm>
          <a:prstGeom prst="rect">
            <a:avLst/>
          </a:prstGeom>
        </p:spPr>
        <p:txBody>
          <a:bodyPr anchorCtr="0" anchor="t" bIns="91425" lIns="137150" spcFirstLastPara="1" rIns="137150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bullet-6">
  <p:cSld name="CUSTOM_3_2_1_2"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45"/>
          <p:cNvSpPr txBox="1"/>
          <p:nvPr>
            <p:ph idx="1" type="body"/>
          </p:nvPr>
        </p:nvSpPr>
        <p:spPr>
          <a:xfrm>
            <a:off x="457200" y="1607925"/>
            <a:ext cx="2606100" cy="2182200"/>
          </a:xfrm>
          <a:prstGeom prst="rect">
            <a:avLst/>
          </a:prstGeom>
          <a:noFill/>
        </p:spPr>
        <p:txBody>
          <a:bodyPr anchorCtr="0" anchor="t" bIns="91425" lIns="137150" spcFirstLastPara="1" rIns="137150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47" name="Google Shape;247;p45"/>
          <p:cNvSpPr txBox="1"/>
          <p:nvPr>
            <p:ph idx="2" type="body"/>
          </p:nvPr>
        </p:nvSpPr>
        <p:spPr>
          <a:xfrm>
            <a:off x="3237000" y="1607925"/>
            <a:ext cx="2606100" cy="2182200"/>
          </a:xfrm>
          <a:prstGeom prst="rect">
            <a:avLst/>
          </a:prstGeom>
          <a:noFill/>
        </p:spPr>
        <p:txBody>
          <a:bodyPr anchorCtr="0" anchor="t" bIns="91425" lIns="137150" spcFirstLastPara="1" rIns="137150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48" name="Google Shape;248;p45"/>
          <p:cNvSpPr txBox="1"/>
          <p:nvPr>
            <p:ph idx="3" type="body"/>
          </p:nvPr>
        </p:nvSpPr>
        <p:spPr>
          <a:xfrm>
            <a:off x="6016800" y="1607925"/>
            <a:ext cx="2606100" cy="2182200"/>
          </a:xfrm>
          <a:prstGeom prst="rect">
            <a:avLst/>
          </a:prstGeom>
          <a:noFill/>
        </p:spPr>
        <p:txBody>
          <a:bodyPr anchorCtr="0" anchor="t" bIns="91425" lIns="137150" spcFirstLastPara="1" rIns="137150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49" name="Google Shape;249;p45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bullet-4">
  <p:cSld name="CUSTOM_3_2_1_1"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46"/>
          <p:cNvSpPr txBox="1"/>
          <p:nvPr>
            <p:ph idx="1" type="body"/>
          </p:nvPr>
        </p:nvSpPr>
        <p:spPr>
          <a:xfrm>
            <a:off x="489150" y="2727525"/>
            <a:ext cx="2606100" cy="1848000"/>
          </a:xfrm>
          <a:prstGeom prst="rect">
            <a:avLst/>
          </a:prstGeom>
        </p:spPr>
        <p:txBody>
          <a:bodyPr anchorCtr="0" anchor="t" bIns="91425" lIns="137150" spcFirstLastPara="1" rIns="137150" wrap="square" tIns="91425">
            <a:norm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 algn="ctr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52" name="Google Shape;252;p46"/>
          <p:cNvSpPr txBox="1"/>
          <p:nvPr>
            <p:ph idx="2" type="body"/>
          </p:nvPr>
        </p:nvSpPr>
        <p:spPr>
          <a:xfrm>
            <a:off x="3268950" y="2727525"/>
            <a:ext cx="2606100" cy="1848000"/>
          </a:xfrm>
          <a:prstGeom prst="rect">
            <a:avLst/>
          </a:prstGeom>
        </p:spPr>
        <p:txBody>
          <a:bodyPr anchorCtr="0" anchor="t" bIns="91425" lIns="137150" spcFirstLastPara="1" rIns="137150" wrap="square" tIns="91425">
            <a:norm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 algn="ctr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53" name="Google Shape;253;p46"/>
          <p:cNvSpPr txBox="1"/>
          <p:nvPr>
            <p:ph idx="3" type="body"/>
          </p:nvPr>
        </p:nvSpPr>
        <p:spPr>
          <a:xfrm>
            <a:off x="6048750" y="2727525"/>
            <a:ext cx="2606100" cy="1848000"/>
          </a:xfrm>
          <a:prstGeom prst="rect">
            <a:avLst/>
          </a:prstGeom>
        </p:spPr>
        <p:txBody>
          <a:bodyPr anchorCtr="0" anchor="t" bIns="91425" lIns="137150" spcFirstLastPara="1" rIns="137150" wrap="square" tIns="91425">
            <a:norm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 algn="ctr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54" name="Google Shape;254;p46"/>
          <p:cNvSpPr/>
          <p:nvPr/>
        </p:nvSpPr>
        <p:spPr>
          <a:xfrm>
            <a:off x="1333794" y="1597025"/>
            <a:ext cx="916800" cy="9168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800">
                <a:solidFill>
                  <a:schemeClr val="accent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1</a:t>
            </a:r>
            <a:endParaRPr b="1" sz="2800">
              <a:solidFill>
                <a:schemeClr val="accent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255" name="Google Shape;255;p46"/>
          <p:cNvSpPr/>
          <p:nvPr/>
        </p:nvSpPr>
        <p:spPr>
          <a:xfrm>
            <a:off x="4113597" y="1597025"/>
            <a:ext cx="916800" cy="9168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800">
                <a:solidFill>
                  <a:schemeClr val="accent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2</a:t>
            </a:r>
            <a:endParaRPr b="1" sz="2800">
              <a:solidFill>
                <a:schemeClr val="accent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256" name="Google Shape;256;p46"/>
          <p:cNvSpPr/>
          <p:nvPr/>
        </p:nvSpPr>
        <p:spPr>
          <a:xfrm>
            <a:off x="6893399" y="1597025"/>
            <a:ext cx="916800" cy="9168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800">
                <a:solidFill>
                  <a:schemeClr val="accent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3</a:t>
            </a:r>
            <a:endParaRPr b="1" sz="2800">
              <a:solidFill>
                <a:schemeClr val="accent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257" name="Google Shape;257;p46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bullet-5">
  <p:cSld name="CUSTOM_3_2_1_1_1">
    <p:bg>
      <p:bgPr>
        <a:solidFill>
          <a:schemeClr val="lt2"/>
        </a:solidFill>
      </p:bgPr>
    </p:bg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7"/>
          <p:cNvSpPr txBox="1"/>
          <p:nvPr>
            <p:ph idx="1" type="body"/>
          </p:nvPr>
        </p:nvSpPr>
        <p:spPr>
          <a:xfrm>
            <a:off x="457200" y="1834125"/>
            <a:ext cx="2606100" cy="2273100"/>
          </a:xfrm>
          <a:prstGeom prst="rect">
            <a:avLst/>
          </a:prstGeom>
          <a:solidFill>
            <a:srgbClr val="FFFFFF">
              <a:alpha val="20000"/>
            </a:srgbClr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182875" spcFirstLastPara="1" rIns="137150" wrap="square" tIns="18287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60" name="Google Shape;260;p47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261" name="Google Shape;261;p47"/>
          <p:cNvSpPr/>
          <p:nvPr/>
        </p:nvSpPr>
        <p:spPr>
          <a:xfrm>
            <a:off x="457204" y="1472400"/>
            <a:ext cx="476700" cy="3618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1</a:t>
            </a:r>
            <a:endParaRPr b="1" sz="1800">
              <a:solidFill>
                <a:schemeClr val="lt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262" name="Google Shape;262;p47"/>
          <p:cNvSpPr/>
          <p:nvPr/>
        </p:nvSpPr>
        <p:spPr>
          <a:xfrm>
            <a:off x="3237004" y="1472400"/>
            <a:ext cx="476700" cy="3618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2</a:t>
            </a:r>
            <a:endParaRPr b="1" sz="1800">
              <a:solidFill>
                <a:schemeClr val="lt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263" name="Google Shape;263;p47"/>
          <p:cNvSpPr/>
          <p:nvPr/>
        </p:nvSpPr>
        <p:spPr>
          <a:xfrm>
            <a:off x="6016804" y="1472400"/>
            <a:ext cx="476700" cy="3618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3</a:t>
            </a:r>
            <a:endParaRPr b="1" sz="1800">
              <a:solidFill>
                <a:schemeClr val="lt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264" name="Google Shape;264;p47"/>
          <p:cNvSpPr txBox="1"/>
          <p:nvPr>
            <p:ph idx="2" type="body"/>
          </p:nvPr>
        </p:nvSpPr>
        <p:spPr>
          <a:xfrm>
            <a:off x="3237000" y="1834125"/>
            <a:ext cx="2606100" cy="2273100"/>
          </a:xfrm>
          <a:prstGeom prst="rect">
            <a:avLst/>
          </a:prstGeom>
          <a:solidFill>
            <a:srgbClr val="FFFFFF">
              <a:alpha val="20000"/>
            </a:srgbClr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182875" spcFirstLastPara="1" rIns="137150" wrap="square" tIns="18287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65" name="Google Shape;265;p47"/>
          <p:cNvSpPr txBox="1"/>
          <p:nvPr>
            <p:ph idx="3" type="body"/>
          </p:nvPr>
        </p:nvSpPr>
        <p:spPr>
          <a:xfrm>
            <a:off x="6016800" y="1834125"/>
            <a:ext cx="2606100" cy="2273100"/>
          </a:xfrm>
          <a:prstGeom prst="rect">
            <a:avLst/>
          </a:prstGeom>
          <a:solidFill>
            <a:srgbClr val="FFFFFF">
              <a:alpha val="20000"/>
            </a:srgbClr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182875" spcFirstLastPara="1" rIns="137150" wrap="square" tIns="18287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section-1">
  <p:cSld name="CUSTOM_3_2_1_1_1_1">
    <p:bg>
      <p:bgPr>
        <a:solidFill>
          <a:schemeClr val="lt2"/>
        </a:solidFill>
      </p:bgPr>
    </p:bg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8"/>
          <p:cNvSpPr/>
          <p:nvPr/>
        </p:nvSpPr>
        <p:spPr>
          <a:xfrm>
            <a:off x="457350" y="1370700"/>
            <a:ext cx="2606100" cy="3201300"/>
          </a:xfrm>
          <a:prstGeom prst="rect">
            <a:avLst/>
          </a:prstGeom>
          <a:solidFill>
            <a:srgbClr val="FFFFFF">
              <a:alpha val="20000"/>
            </a:srgbClr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1018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68" name="Google Shape;268;p48"/>
          <p:cNvSpPr/>
          <p:nvPr/>
        </p:nvSpPr>
        <p:spPr>
          <a:xfrm>
            <a:off x="3237075" y="1370700"/>
            <a:ext cx="2606100" cy="3201300"/>
          </a:xfrm>
          <a:prstGeom prst="rect">
            <a:avLst/>
          </a:prstGeom>
          <a:solidFill>
            <a:srgbClr val="FFFFFF">
              <a:alpha val="20000"/>
            </a:srgbClr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>
              <a:solidFill>
                <a:schemeClr val="accent1"/>
              </a:solidFill>
              <a:latin typeface="Hanken Grotesk SemiBold"/>
              <a:ea typeface="Hanken Grotesk SemiBold"/>
              <a:cs typeface="Hanken Grotesk SemiBold"/>
              <a:sym typeface="Hanken Grotesk SemiBold"/>
            </a:endParaRPr>
          </a:p>
        </p:txBody>
      </p:sp>
      <p:sp>
        <p:nvSpPr>
          <p:cNvPr id="269" name="Google Shape;269;p48"/>
          <p:cNvSpPr/>
          <p:nvPr/>
        </p:nvSpPr>
        <p:spPr>
          <a:xfrm>
            <a:off x="6016800" y="1370700"/>
            <a:ext cx="2606100" cy="3201300"/>
          </a:xfrm>
          <a:prstGeom prst="rect">
            <a:avLst/>
          </a:prstGeom>
          <a:solidFill>
            <a:srgbClr val="FFFFFF">
              <a:alpha val="20000"/>
            </a:srgbClr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70" name="Google Shape;270;p48"/>
          <p:cNvSpPr txBox="1"/>
          <p:nvPr>
            <p:ph idx="1" type="body"/>
          </p:nvPr>
        </p:nvSpPr>
        <p:spPr>
          <a:xfrm>
            <a:off x="457200" y="1902000"/>
            <a:ext cx="2606100" cy="26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37150" spcFirstLastPara="1" rIns="137150" wrap="square" tIns="18287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71" name="Google Shape;271;p48"/>
          <p:cNvSpPr txBox="1"/>
          <p:nvPr>
            <p:ph idx="2" type="body"/>
          </p:nvPr>
        </p:nvSpPr>
        <p:spPr>
          <a:xfrm>
            <a:off x="3237075" y="1901900"/>
            <a:ext cx="2606100" cy="26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37150" spcFirstLastPara="1" rIns="137150" wrap="square" tIns="18287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72" name="Google Shape;272;p48"/>
          <p:cNvSpPr txBox="1"/>
          <p:nvPr>
            <p:ph idx="3" type="body"/>
          </p:nvPr>
        </p:nvSpPr>
        <p:spPr>
          <a:xfrm>
            <a:off x="6016800" y="1902000"/>
            <a:ext cx="2606100" cy="26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37150" spcFirstLastPara="1" rIns="137150" wrap="square" tIns="18287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73" name="Google Shape;273;p48"/>
          <p:cNvSpPr txBox="1"/>
          <p:nvPr>
            <p:ph idx="4" type="subTitle"/>
          </p:nvPr>
        </p:nvSpPr>
        <p:spPr>
          <a:xfrm>
            <a:off x="457200" y="1370125"/>
            <a:ext cx="2606100" cy="572700"/>
          </a:xfrm>
          <a:prstGeom prst="rect">
            <a:avLst/>
          </a:prstGeom>
        </p:spPr>
        <p:txBody>
          <a:bodyPr anchorCtr="0" anchor="t" bIns="91425" lIns="137150" spcFirstLastPara="1" rIns="137150" wrap="square" tIns="182875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4" name="Google Shape;274;p48"/>
          <p:cNvSpPr txBox="1"/>
          <p:nvPr>
            <p:ph idx="5" type="subTitle"/>
          </p:nvPr>
        </p:nvSpPr>
        <p:spPr>
          <a:xfrm>
            <a:off x="3237000" y="1370125"/>
            <a:ext cx="2606100" cy="572700"/>
          </a:xfrm>
          <a:prstGeom prst="rect">
            <a:avLst/>
          </a:prstGeom>
        </p:spPr>
        <p:txBody>
          <a:bodyPr anchorCtr="0" anchor="t" bIns="91425" lIns="137150" spcFirstLastPara="1" rIns="137150" wrap="square" tIns="182875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5" name="Google Shape;275;p48"/>
          <p:cNvSpPr txBox="1"/>
          <p:nvPr>
            <p:ph idx="6" type="subTitle"/>
          </p:nvPr>
        </p:nvSpPr>
        <p:spPr>
          <a:xfrm>
            <a:off x="6016800" y="1370125"/>
            <a:ext cx="2606100" cy="572700"/>
          </a:xfrm>
          <a:prstGeom prst="rect">
            <a:avLst/>
          </a:prstGeom>
        </p:spPr>
        <p:txBody>
          <a:bodyPr anchorCtr="0" anchor="t" bIns="91425" lIns="137150" spcFirstLastPara="1" rIns="137150" wrap="square" tIns="182875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6" name="Google Shape;276;p48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section-2">
  <p:cSld name="CUSTOM_3_2_1_1_1_1_1">
    <p:bg>
      <p:bgPr>
        <a:solidFill>
          <a:schemeClr val="lt1"/>
        </a:solidFill>
      </p:bgPr>
    </p:bg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9"/>
          <p:cNvSpPr txBox="1"/>
          <p:nvPr>
            <p:ph idx="1" type="body"/>
          </p:nvPr>
        </p:nvSpPr>
        <p:spPr>
          <a:xfrm>
            <a:off x="457200" y="2132925"/>
            <a:ext cx="2606100" cy="24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37150" spcFirstLastPara="1" rIns="137150" wrap="square" tIns="18287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79" name="Google Shape;279;p49"/>
          <p:cNvSpPr txBox="1"/>
          <p:nvPr>
            <p:ph idx="2" type="subTitle"/>
          </p:nvPr>
        </p:nvSpPr>
        <p:spPr>
          <a:xfrm>
            <a:off x="457200" y="1477250"/>
            <a:ext cx="2606100" cy="531300"/>
          </a:xfrm>
          <a:prstGeom prst="rect">
            <a:avLst/>
          </a:prstGeom>
        </p:spPr>
        <p:txBody>
          <a:bodyPr anchorCtr="0" anchor="t" bIns="91425" lIns="137150" spcFirstLastPara="1" rIns="137150" wrap="square" tIns="182875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0" name="Google Shape;280;p49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281" name="Google Shape;281;p49"/>
          <p:cNvSpPr txBox="1"/>
          <p:nvPr>
            <p:ph idx="3" type="body"/>
          </p:nvPr>
        </p:nvSpPr>
        <p:spPr>
          <a:xfrm>
            <a:off x="3268950" y="2132925"/>
            <a:ext cx="2606100" cy="24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37150" spcFirstLastPara="1" rIns="137150" wrap="square" tIns="18287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82" name="Google Shape;282;p49"/>
          <p:cNvSpPr txBox="1"/>
          <p:nvPr>
            <p:ph idx="4" type="subTitle"/>
          </p:nvPr>
        </p:nvSpPr>
        <p:spPr>
          <a:xfrm>
            <a:off x="3268950" y="1477250"/>
            <a:ext cx="2606100" cy="531300"/>
          </a:xfrm>
          <a:prstGeom prst="rect">
            <a:avLst/>
          </a:prstGeom>
        </p:spPr>
        <p:txBody>
          <a:bodyPr anchorCtr="0" anchor="t" bIns="91425" lIns="137150" spcFirstLastPara="1" rIns="137150" wrap="square" tIns="182875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3" name="Google Shape;283;p49"/>
          <p:cNvSpPr txBox="1"/>
          <p:nvPr>
            <p:ph idx="5" type="body"/>
          </p:nvPr>
        </p:nvSpPr>
        <p:spPr>
          <a:xfrm>
            <a:off x="6080700" y="2132925"/>
            <a:ext cx="2606100" cy="24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37150" spcFirstLastPara="1" rIns="137150" wrap="square" tIns="18287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84" name="Google Shape;284;p49"/>
          <p:cNvSpPr txBox="1"/>
          <p:nvPr>
            <p:ph idx="6" type="subTitle"/>
          </p:nvPr>
        </p:nvSpPr>
        <p:spPr>
          <a:xfrm>
            <a:off x="6080700" y="1477250"/>
            <a:ext cx="2606100" cy="531300"/>
          </a:xfrm>
          <a:prstGeom prst="rect">
            <a:avLst/>
          </a:prstGeom>
        </p:spPr>
        <p:txBody>
          <a:bodyPr anchorCtr="0" anchor="t" bIns="91425" lIns="137150" spcFirstLastPara="1" rIns="137150" wrap="square" tIns="182875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section-3">
  <p:cSld name="CUSTOM_3_2_1_1_1_1_1_1">
    <p:bg>
      <p:bgPr>
        <a:solidFill>
          <a:schemeClr val="lt1"/>
        </a:solidFill>
      </p:bgPr>
    </p:bg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50"/>
          <p:cNvSpPr txBox="1"/>
          <p:nvPr>
            <p:ph idx="1" type="body"/>
          </p:nvPr>
        </p:nvSpPr>
        <p:spPr>
          <a:xfrm>
            <a:off x="2064350" y="1140000"/>
            <a:ext cx="5252100" cy="9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87" name="Google Shape;287;p50"/>
          <p:cNvSpPr txBox="1"/>
          <p:nvPr>
            <p:ph idx="2" type="body"/>
          </p:nvPr>
        </p:nvSpPr>
        <p:spPr>
          <a:xfrm>
            <a:off x="2064350" y="2361288"/>
            <a:ext cx="5252100" cy="9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88" name="Google Shape;288;p50"/>
          <p:cNvSpPr txBox="1"/>
          <p:nvPr>
            <p:ph idx="3" type="subTitle"/>
          </p:nvPr>
        </p:nvSpPr>
        <p:spPr>
          <a:xfrm>
            <a:off x="457200" y="1140100"/>
            <a:ext cx="1404000" cy="9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9" name="Google Shape;289;p50"/>
          <p:cNvSpPr txBox="1"/>
          <p:nvPr>
            <p:ph idx="4" type="subTitle"/>
          </p:nvPr>
        </p:nvSpPr>
        <p:spPr>
          <a:xfrm>
            <a:off x="457200" y="2361338"/>
            <a:ext cx="1404000" cy="9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0" name="Google Shape;290;p50"/>
          <p:cNvSpPr txBox="1"/>
          <p:nvPr>
            <p:ph idx="5" type="subTitle"/>
          </p:nvPr>
        </p:nvSpPr>
        <p:spPr>
          <a:xfrm>
            <a:off x="457200" y="3582600"/>
            <a:ext cx="1404000" cy="9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1" name="Google Shape;291;p50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292" name="Google Shape;292;p50"/>
          <p:cNvSpPr txBox="1"/>
          <p:nvPr>
            <p:ph idx="6" type="body"/>
          </p:nvPr>
        </p:nvSpPr>
        <p:spPr>
          <a:xfrm>
            <a:off x="2064350" y="3582588"/>
            <a:ext cx="5252100" cy="9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section-3 1">
  <p:cSld name="CUSTOM_3_2_1_1_1_1_1_1_1">
    <p:bg>
      <p:bgPr>
        <a:solidFill>
          <a:schemeClr val="lt2"/>
        </a:solidFill>
      </p:bgPr>
    </p:bg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51"/>
          <p:cNvSpPr txBox="1"/>
          <p:nvPr>
            <p:ph type="title"/>
          </p:nvPr>
        </p:nvSpPr>
        <p:spPr>
          <a:xfrm>
            <a:off x="457200" y="446825"/>
            <a:ext cx="8229600" cy="56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295" name="Google Shape;295;p51"/>
          <p:cNvSpPr/>
          <p:nvPr/>
        </p:nvSpPr>
        <p:spPr>
          <a:xfrm>
            <a:off x="457200" y="1289138"/>
            <a:ext cx="8229600" cy="986100"/>
          </a:xfrm>
          <a:prstGeom prst="rect">
            <a:avLst/>
          </a:prstGeom>
          <a:solidFill>
            <a:srgbClr val="FFFFFF">
              <a:alpha val="20000"/>
            </a:srgbClr>
          </a:solidFill>
          <a:ln cap="flat" cmpd="sng" w="12700">
            <a:solidFill>
              <a:schemeClr val="lt1">
                <a:alpha val="4980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6" name="Google Shape;296;p51"/>
          <p:cNvSpPr txBox="1"/>
          <p:nvPr>
            <p:ph idx="1" type="subTitle"/>
          </p:nvPr>
        </p:nvSpPr>
        <p:spPr>
          <a:xfrm>
            <a:off x="457200" y="1289150"/>
            <a:ext cx="2142300" cy="9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7" name="Google Shape;297;p51"/>
          <p:cNvSpPr txBox="1"/>
          <p:nvPr>
            <p:ph idx="2" type="body"/>
          </p:nvPr>
        </p:nvSpPr>
        <p:spPr>
          <a:xfrm>
            <a:off x="2749850" y="1289125"/>
            <a:ext cx="5937000" cy="9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100">
                <a:solidFill>
                  <a:schemeClr val="dk1"/>
                </a:solidFill>
              </a:defRPr>
            </a:lvl1pPr>
            <a:lvl2pPr indent="-29845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2pPr>
            <a:lvl3pPr indent="-29845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3pPr>
            <a:lvl4pPr indent="-29845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4pPr>
            <a:lvl5pPr indent="-29845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5pPr>
            <a:lvl6pPr indent="-29845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6pPr>
            <a:lvl7pPr indent="-29845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7pPr>
            <a:lvl8pPr indent="-29845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8pPr>
            <a:lvl9pPr indent="-29845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8" name="Google Shape;298;p51"/>
          <p:cNvSpPr/>
          <p:nvPr/>
        </p:nvSpPr>
        <p:spPr>
          <a:xfrm>
            <a:off x="457200" y="2397125"/>
            <a:ext cx="8229600" cy="986100"/>
          </a:xfrm>
          <a:prstGeom prst="rect">
            <a:avLst/>
          </a:prstGeom>
          <a:solidFill>
            <a:srgbClr val="FFFFFF">
              <a:alpha val="20000"/>
            </a:srgbClr>
          </a:solidFill>
          <a:ln cap="flat" cmpd="sng" w="12700">
            <a:solidFill>
              <a:schemeClr val="lt1">
                <a:alpha val="4980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9" name="Google Shape;299;p51"/>
          <p:cNvSpPr txBox="1"/>
          <p:nvPr>
            <p:ph idx="3" type="subTitle"/>
          </p:nvPr>
        </p:nvSpPr>
        <p:spPr>
          <a:xfrm>
            <a:off x="457200" y="2397150"/>
            <a:ext cx="2142300" cy="9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00" name="Google Shape;300;p51"/>
          <p:cNvSpPr/>
          <p:nvPr/>
        </p:nvSpPr>
        <p:spPr>
          <a:xfrm>
            <a:off x="457200" y="3505113"/>
            <a:ext cx="8229600" cy="986100"/>
          </a:xfrm>
          <a:prstGeom prst="rect">
            <a:avLst/>
          </a:prstGeom>
          <a:solidFill>
            <a:srgbClr val="FFFFFF">
              <a:alpha val="20000"/>
            </a:srgbClr>
          </a:solidFill>
          <a:ln cap="flat" cmpd="sng" w="12700">
            <a:solidFill>
              <a:schemeClr val="lt1">
                <a:alpha val="4980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1" name="Google Shape;301;p51"/>
          <p:cNvSpPr txBox="1"/>
          <p:nvPr>
            <p:ph idx="4" type="body"/>
          </p:nvPr>
        </p:nvSpPr>
        <p:spPr>
          <a:xfrm>
            <a:off x="2749800" y="3506400"/>
            <a:ext cx="5937000" cy="9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100">
                <a:solidFill>
                  <a:schemeClr val="dk1"/>
                </a:solidFill>
              </a:defRPr>
            </a:lvl1pPr>
            <a:lvl2pPr indent="-29845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2pPr>
            <a:lvl3pPr indent="-29845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3pPr>
            <a:lvl4pPr indent="-29845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4pPr>
            <a:lvl5pPr indent="-29845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5pPr>
            <a:lvl6pPr indent="-29845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6pPr>
            <a:lvl7pPr indent="-29845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7pPr>
            <a:lvl8pPr indent="-29845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8pPr>
            <a:lvl9pPr indent="-29845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02" name="Google Shape;302;p51"/>
          <p:cNvSpPr txBox="1"/>
          <p:nvPr>
            <p:ph idx="5" type="body"/>
          </p:nvPr>
        </p:nvSpPr>
        <p:spPr>
          <a:xfrm>
            <a:off x="2749800" y="2397775"/>
            <a:ext cx="5937000" cy="9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100">
                <a:solidFill>
                  <a:schemeClr val="dk1"/>
                </a:solidFill>
              </a:defRPr>
            </a:lvl1pPr>
            <a:lvl2pPr indent="-29845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2pPr>
            <a:lvl3pPr indent="-29845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3pPr>
            <a:lvl4pPr indent="-29845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4pPr>
            <a:lvl5pPr indent="-29845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5pPr>
            <a:lvl6pPr indent="-29845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6pPr>
            <a:lvl7pPr indent="-29845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7pPr>
            <a:lvl8pPr indent="-29845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8pPr>
            <a:lvl9pPr indent="-29845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03" name="Google Shape;303;p51"/>
          <p:cNvSpPr txBox="1"/>
          <p:nvPr>
            <p:ph idx="6" type="subTitle"/>
          </p:nvPr>
        </p:nvSpPr>
        <p:spPr>
          <a:xfrm>
            <a:off x="457200" y="3505150"/>
            <a:ext cx="2142300" cy="9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04" name="Google Shape;304;p51"/>
          <p:cNvSpPr/>
          <p:nvPr/>
        </p:nvSpPr>
        <p:spPr>
          <a:xfrm>
            <a:off x="2674650" y="1717900"/>
            <a:ext cx="135000" cy="135300"/>
          </a:xfrm>
          <a:prstGeom prst="ellipse">
            <a:avLst/>
          </a:prstGeom>
          <a:solidFill>
            <a:srgbClr val="F8B4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51"/>
          <p:cNvSpPr/>
          <p:nvPr/>
        </p:nvSpPr>
        <p:spPr>
          <a:xfrm>
            <a:off x="2674650" y="2824850"/>
            <a:ext cx="135000" cy="135300"/>
          </a:xfrm>
          <a:prstGeom prst="ellipse">
            <a:avLst/>
          </a:prstGeom>
          <a:solidFill>
            <a:srgbClr val="F8B4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51"/>
          <p:cNvSpPr/>
          <p:nvPr/>
        </p:nvSpPr>
        <p:spPr>
          <a:xfrm>
            <a:off x="2674650" y="3931750"/>
            <a:ext cx="135000" cy="135300"/>
          </a:xfrm>
          <a:prstGeom prst="ellipse">
            <a:avLst/>
          </a:prstGeom>
          <a:solidFill>
            <a:srgbClr val="F8B4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2 1">
  <p:cSld name="CUSTOM_3_1"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52"/>
          <p:cNvSpPr txBox="1"/>
          <p:nvPr>
            <p:ph type="title"/>
          </p:nvPr>
        </p:nvSpPr>
        <p:spPr>
          <a:xfrm>
            <a:off x="457200" y="4462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9" name="Google Shape;309;p52"/>
          <p:cNvSpPr txBox="1"/>
          <p:nvPr>
            <p:ph idx="1" type="body"/>
          </p:nvPr>
        </p:nvSpPr>
        <p:spPr>
          <a:xfrm>
            <a:off x="457200" y="1834900"/>
            <a:ext cx="3776100" cy="273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–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◦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10" name="Google Shape;310;p52"/>
          <p:cNvSpPr txBox="1"/>
          <p:nvPr>
            <p:ph idx="2" type="body"/>
          </p:nvPr>
        </p:nvSpPr>
        <p:spPr>
          <a:xfrm>
            <a:off x="4800400" y="1834900"/>
            <a:ext cx="3776100" cy="273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–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◦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11" name="Google Shape;311;p52"/>
          <p:cNvSpPr txBox="1"/>
          <p:nvPr>
            <p:ph idx="3" type="subTitle"/>
          </p:nvPr>
        </p:nvSpPr>
        <p:spPr>
          <a:xfrm>
            <a:off x="457200" y="1164900"/>
            <a:ext cx="3776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/>
        </p:txBody>
      </p:sp>
      <p:sp>
        <p:nvSpPr>
          <p:cNvPr id="312" name="Google Shape;312;p52"/>
          <p:cNvSpPr txBox="1"/>
          <p:nvPr>
            <p:ph idx="4" type="subTitle"/>
          </p:nvPr>
        </p:nvSpPr>
        <p:spPr>
          <a:xfrm>
            <a:off x="4800400" y="1164900"/>
            <a:ext cx="3776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  <p15:guide id="3" pos="288">
          <p15:clr>
            <a:srgbClr val="E46962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1">
  <p:cSld name="CUSTOM"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53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15" name="Google Shape;315;p53"/>
          <p:cNvSpPr txBox="1"/>
          <p:nvPr>
            <p:ph idx="1" type="body"/>
          </p:nvPr>
        </p:nvSpPr>
        <p:spPr>
          <a:xfrm>
            <a:off x="457200" y="1140000"/>
            <a:ext cx="4114800" cy="342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16" name="Google Shape;316;p53"/>
          <p:cNvSpPr/>
          <p:nvPr>
            <p:ph idx="2" type="pic"/>
          </p:nvPr>
        </p:nvSpPr>
        <p:spPr>
          <a:xfrm>
            <a:off x="4774400" y="1368600"/>
            <a:ext cx="3702300" cy="3200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3456">
          <p15:clr>
            <a:srgbClr val="E46962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2">
  <p:cSld name="CUSTOM_1"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54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19" name="Google Shape;319;p54"/>
          <p:cNvSpPr txBox="1"/>
          <p:nvPr>
            <p:ph idx="1" type="body"/>
          </p:nvPr>
        </p:nvSpPr>
        <p:spPr>
          <a:xfrm>
            <a:off x="4812625" y="1368600"/>
            <a:ext cx="3874200" cy="320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20" name="Google Shape;320;p54"/>
          <p:cNvSpPr/>
          <p:nvPr>
            <p:ph idx="2" type="pic"/>
          </p:nvPr>
        </p:nvSpPr>
        <p:spPr>
          <a:xfrm>
            <a:off x="609600" y="1371600"/>
            <a:ext cx="3702300" cy="3200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3">
  <p:cSld name="CUSTOM_1_1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55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3" name="Google Shape;323;p55"/>
          <p:cNvSpPr txBox="1"/>
          <p:nvPr>
            <p:ph idx="1" type="body"/>
          </p:nvPr>
        </p:nvSpPr>
        <p:spPr>
          <a:xfrm>
            <a:off x="5334000" y="1418500"/>
            <a:ext cx="3352800" cy="251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24" name="Google Shape;324;p55"/>
          <p:cNvSpPr/>
          <p:nvPr>
            <p:ph idx="2" type="pic"/>
          </p:nvPr>
        </p:nvSpPr>
        <p:spPr>
          <a:xfrm>
            <a:off x="609600" y="1371600"/>
            <a:ext cx="4586100" cy="2561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2 1 1">
  <p:cSld name="CUSTOM_3_1_1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56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327" name="Google Shape;327;p56"/>
          <p:cNvSpPr txBox="1"/>
          <p:nvPr>
            <p:ph idx="1" type="body"/>
          </p:nvPr>
        </p:nvSpPr>
        <p:spPr>
          <a:xfrm>
            <a:off x="457200" y="1834900"/>
            <a:ext cx="3776100" cy="273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–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◦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28" name="Google Shape;328;p56"/>
          <p:cNvSpPr txBox="1"/>
          <p:nvPr>
            <p:ph idx="2" type="body"/>
          </p:nvPr>
        </p:nvSpPr>
        <p:spPr>
          <a:xfrm>
            <a:off x="4800400" y="1834900"/>
            <a:ext cx="3776100" cy="273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–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◦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29" name="Google Shape;329;p56"/>
          <p:cNvSpPr txBox="1"/>
          <p:nvPr>
            <p:ph idx="3" type="subTitle"/>
          </p:nvPr>
        </p:nvSpPr>
        <p:spPr>
          <a:xfrm>
            <a:off x="457200" y="1164900"/>
            <a:ext cx="3776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/>
        </p:txBody>
      </p:sp>
      <p:sp>
        <p:nvSpPr>
          <p:cNvPr id="330" name="Google Shape;330;p56"/>
          <p:cNvSpPr txBox="1"/>
          <p:nvPr>
            <p:ph idx="4" type="subTitle"/>
          </p:nvPr>
        </p:nvSpPr>
        <p:spPr>
          <a:xfrm>
            <a:off x="4800400" y="1164900"/>
            <a:ext cx="3776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  <p15:guide id="3" pos="288">
          <p15:clr>
            <a:srgbClr val="E46962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2 1 2">
  <p:cSld name="CUSTOM_3_1_2"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57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333" name="Google Shape;333;p57"/>
          <p:cNvSpPr txBox="1"/>
          <p:nvPr>
            <p:ph idx="1" type="body"/>
          </p:nvPr>
        </p:nvSpPr>
        <p:spPr>
          <a:xfrm>
            <a:off x="457200" y="1834900"/>
            <a:ext cx="3776100" cy="273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–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◦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34" name="Google Shape;334;p57"/>
          <p:cNvSpPr txBox="1"/>
          <p:nvPr>
            <p:ph idx="2" type="body"/>
          </p:nvPr>
        </p:nvSpPr>
        <p:spPr>
          <a:xfrm>
            <a:off x="4800400" y="1834900"/>
            <a:ext cx="3776100" cy="273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–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◦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35" name="Google Shape;335;p57"/>
          <p:cNvSpPr txBox="1"/>
          <p:nvPr>
            <p:ph idx="3" type="subTitle"/>
          </p:nvPr>
        </p:nvSpPr>
        <p:spPr>
          <a:xfrm>
            <a:off x="457200" y="1164900"/>
            <a:ext cx="3776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/>
        </p:txBody>
      </p:sp>
      <p:sp>
        <p:nvSpPr>
          <p:cNvPr id="336" name="Google Shape;336;p57"/>
          <p:cNvSpPr txBox="1"/>
          <p:nvPr>
            <p:ph idx="4" type="subTitle"/>
          </p:nvPr>
        </p:nvSpPr>
        <p:spPr>
          <a:xfrm>
            <a:off x="4800400" y="1164900"/>
            <a:ext cx="3776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  <p15:guide id="3" pos="288">
          <p15:clr>
            <a:srgbClr val="E46962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lus Light 1">
  <p:cSld name="CUSTOM_2_1_1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8"/>
          <p:cNvSpPr txBox="1"/>
          <p:nvPr>
            <p:ph type="title"/>
          </p:nvPr>
        </p:nvSpPr>
        <p:spPr>
          <a:xfrm>
            <a:off x="693575" y="440975"/>
            <a:ext cx="5703300" cy="92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39" name="Google Shape;339;p58"/>
          <p:cNvSpPr txBox="1"/>
          <p:nvPr>
            <p:ph idx="1" type="subTitle"/>
          </p:nvPr>
        </p:nvSpPr>
        <p:spPr>
          <a:xfrm>
            <a:off x="457200" y="1142050"/>
            <a:ext cx="5519400" cy="44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/>
        </p:txBody>
      </p:sp>
      <p:sp>
        <p:nvSpPr>
          <p:cNvPr id="340" name="Google Shape;340;p58"/>
          <p:cNvSpPr/>
          <p:nvPr>
            <p:ph idx="2" type="pic"/>
          </p:nvPr>
        </p:nvSpPr>
        <p:spPr>
          <a:xfrm>
            <a:off x="5071100" y="1185325"/>
            <a:ext cx="3615600" cy="32976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3 1">
  <p:cSld name="CUSTOM_4_1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9"/>
          <p:cNvSpPr/>
          <p:nvPr/>
        </p:nvSpPr>
        <p:spPr>
          <a:xfrm>
            <a:off x="431725" y="445025"/>
            <a:ext cx="5994600" cy="4240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p59"/>
          <p:cNvSpPr txBox="1"/>
          <p:nvPr>
            <p:ph type="title"/>
          </p:nvPr>
        </p:nvSpPr>
        <p:spPr>
          <a:xfrm>
            <a:off x="639600" y="443850"/>
            <a:ext cx="5711400" cy="92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344" name="Google Shape;344;p59"/>
          <p:cNvSpPr txBox="1"/>
          <p:nvPr>
            <p:ph idx="1" type="body"/>
          </p:nvPr>
        </p:nvSpPr>
        <p:spPr>
          <a:xfrm>
            <a:off x="639675" y="2072075"/>
            <a:ext cx="5538900" cy="225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100">
                <a:solidFill>
                  <a:schemeClr val="dk1"/>
                </a:solidFill>
              </a:defRPr>
            </a:lvl1pPr>
            <a:lvl2pPr indent="-29845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2pPr>
            <a:lvl3pPr indent="-29845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3pPr>
            <a:lvl4pPr indent="-29845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4pPr>
            <a:lvl5pPr indent="-29845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5pPr>
            <a:lvl6pPr indent="-29845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6pPr>
            <a:lvl7pPr indent="-29845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7pPr>
            <a:lvl8pPr indent="-29845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8pPr>
            <a:lvl9pPr indent="-29845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5" name="Google Shape;345;p59"/>
          <p:cNvSpPr txBox="1"/>
          <p:nvPr>
            <p:ph idx="2" type="subTitle"/>
          </p:nvPr>
        </p:nvSpPr>
        <p:spPr>
          <a:xfrm>
            <a:off x="639600" y="1311975"/>
            <a:ext cx="5538900" cy="46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22.xml"/><Relationship Id="rId22" Type="http://schemas.openxmlformats.org/officeDocument/2006/relationships/theme" Target="../theme/theme2.xml"/><Relationship Id="rId10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5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30.xml"/><Relationship Id="rId6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29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_rels/slideMaster3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52.xml"/><Relationship Id="rId22" Type="http://schemas.openxmlformats.org/officeDocument/2006/relationships/slideLayout" Target="../slideLayouts/slideLayout54.xml"/><Relationship Id="rId21" Type="http://schemas.openxmlformats.org/officeDocument/2006/relationships/slideLayout" Target="../slideLayouts/slideLayout53.xml"/><Relationship Id="rId24" Type="http://schemas.openxmlformats.org/officeDocument/2006/relationships/slideLayout" Target="../slideLayouts/slideLayout56.xml"/><Relationship Id="rId23" Type="http://schemas.openxmlformats.org/officeDocument/2006/relationships/slideLayout" Target="../slideLayouts/slideLayout55.xml"/><Relationship Id="rId1" Type="http://schemas.openxmlformats.org/officeDocument/2006/relationships/slideLayout" Target="../slideLayouts/slideLayout33.xml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9" Type="http://schemas.openxmlformats.org/officeDocument/2006/relationships/slideLayout" Target="../slideLayouts/slideLayout41.xml"/><Relationship Id="rId25" Type="http://schemas.openxmlformats.org/officeDocument/2006/relationships/theme" Target="../theme/theme3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slideLayout" Target="../slideLayouts/slideLayout39.xml"/><Relationship Id="rId8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2.xml"/><Relationship Id="rId13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44.xml"/><Relationship Id="rId15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46.xml"/><Relationship Id="rId17" Type="http://schemas.openxmlformats.org/officeDocument/2006/relationships/slideLayout" Target="../slideLayouts/slideLayout49.xml"/><Relationship Id="rId16" Type="http://schemas.openxmlformats.org/officeDocument/2006/relationships/slideLayout" Target="../slideLayouts/slideLayout48.xml"/><Relationship Id="rId19" Type="http://schemas.openxmlformats.org/officeDocument/2006/relationships/slideLayout" Target="../slideLayouts/slideLayout51.xml"/><Relationship Id="rId18" Type="http://schemas.openxmlformats.org/officeDocument/2006/relationships/slideLayout" Target="../slideLayouts/slideLayout5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b="1" sz="28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b="1" sz="28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b="1" sz="28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b="1" sz="28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b="1" sz="28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b="1" sz="28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b="1" sz="28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b="1" sz="28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b="1" sz="28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Char char="●"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○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■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●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○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■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●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○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■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b="1" sz="28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b="1" sz="28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b="1" sz="28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b="1" sz="28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b="1" sz="28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b="1" sz="28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b="1" sz="28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b="1" sz="28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b="1" sz="28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191" name="Google Shape;191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Char char="●"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○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■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●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○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■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●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○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■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92" name="Google Shape;192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  <p:sldLayoutId id="2147483695" r:id="rId16"/>
    <p:sldLayoutId id="2147483696" r:id="rId17"/>
    <p:sldLayoutId id="2147483697" r:id="rId18"/>
    <p:sldLayoutId id="2147483698" r:id="rId19"/>
    <p:sldLayoutId id="2147483699" r:id="rId20"/>
    <p:sldLayoutId id="2147483700" r:id="rId21"/>
    <p:sldLayoutId id="2147483701" r:id="rId22"/>
    <p:sldLayoutId id="2147483702" r:id="rId23"/>
    <p:sldLayoutId id="2147483703" r:id="rId2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Relationship Id="rId4" Type="http://schemas.openxmlformats.org/officeDocument/2006/relationships/image" Target="../media/image1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Relationship Id="rId4" Type="http://schemas.openxmlformats.org/officeDocument/2006/relationships/image" Target="../media/image3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g"/><Relationship Id="rId4" Type="http://schemas.openxmlformats.org/officeDocument/2006/relationships/image" Target="../media/image1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png"/><Relationship Id="rId4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jpg"/><Relationship Id="rId4" Type="http://schemas.openxmlformats.org/officeDocument/2006/relationships/image" Target="../media/image5.png"/><Relationship Id="rId5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png"/><Relationship Id="rId4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jpg"/><Relationship Id="rId4" Type="http://schemas.openxmlformats.org/officeDocument/2006/relationships/image" Target="../media/image17.png"/><Relationship Id="rId5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0" name="Google Shape;350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60"/>
          <p:cNvSpPr txBox="1"/>
          <p:nvPr>
            <p:ph type="ctrTitle"/>
          </p:nvPr>
        </p:nvSpPr>
        <p:spPr>
          <a:xfrm>
            <a:off x="1100550" y="1563750"/>
            <a:ext cx="5715000" cy="201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Fraunces"/>
                <a:ea typeface="Fraunces"/>
                <a:cs typeface="Fraunces"/>
                <a:sym typeface="Fraunces"/>
              </a:rPr>
              <a:t>Le Design Thinking : une approche centrée sur l'humain</a:t>
            </a:r>
            <a:endParaRPr>
              <a:latin typeface="Fraunces"/>
              <a:ea typeface="Fraunces"/>
              <a:cs typeface="Fraunces"/>
              <a:sym typeface="Fraunces"/>
            </a:endParaRPr>
          </a:p>
        </p:txBody>
      </p:sp>
      <p:sp>
        <p:nvSpPr>
          <p:cNvPr id="352" name="Google Shape;352;p60"/>
          <p:cNvSpPr txBox="1"/>
          <p:nvPr/>
        </p:nvSpPr>
        <p:spPr>
          <a:xfrm>
            <a:off x="1100550" y="4092775"/>
            <a:ext cx="46596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>
                <a:latin typeface="Hanken Grotesk"/>
                <a:ea typeface="Hanken Grotesk"/>
                <a:cs typeface="Hanken Grotesk"/>
                <a:sym typeface="Hanken Grotesk"/>
              </a:rPr>
              <a:t>October 9, 2023  Walid Ben Hafsia</a:t>
            </a:r>
            <a:endParaRPr sz="2000">
              <a:solidFill>
                <a:srgbClr val="000000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Google Shape;444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45" name="Google Shape;445;p69"/>
          <p:cNvSpPr txBox="1"/>
          <p:nvPr>
            <p:ph type="title"/>
          </p:nvPr>
        </p:nvSpPr>
        <p:spPr>
          <a:xfrm>
            <a:off x="457200" y="440975"/>
            <a:ext cx="8229600" cy="57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2520">
                <a:latin typeface="Fraunces"/>
                <a:ea typeface="Fraunces"/>
                <a:cs typeface="Fraunces"/>
                <a:sym typeface="Fraunces"/>
              </a:rPr>
              <a:t>Test dans le Design Thinking</a:t>
            </a:r>
            <a:endParaRPr sz="2520">
              <a:latin typeface="Fraunces"/>
              <a:ea typeface="Fraunces"/>
              <a:cs typeface="Fraunces"/>
              <a:sym typeface="Fraunces"/>
            </a:endParaRPr>
          </a:p>
        </p:txBody>
      </p:sp>
      <p:sp>
        <p:nvSpPr>
          <p:cNvPr id="446" name="Google Shape;446;p69"/>
          <p:cNvSpPr txBox="1"/>
          <p:nvPr>
            <p:ph idx="1" type="subTitle"/>
          </p:nvPr>
        </p:nvSpPr>
        <p:spPr>
          <a:xfrm>
            <a:off x="457200" y="1017725"/>
            <a:ext cx="1828800" cy="96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fr" sz="1200">
                <a:latin typeface="Fraunces SemiBold"/>
                <a:ea typeface="Fraunces SemiBold"/>
                <a:cs typeface="Fraunces SemiBold"/>
                <a:sym typeface="Fraunces SemiBold"/>
              </a:rPr>
              <a:t>L'étape de test dans le Design Thinking</a:t>
            </a:r>
            <a:endParaRPr sz="1200">
              <a:latin typeface="Fraunces SemiBold"/>
              <a:ea typeface="Fraunces SemiBold"/>
              <a:cs typeface="Fraunces SemiBold"/>
              <a:sym typeface="Fraunces SemiBold"/>
            </a:endParaRPr>
          </a:p>
        </p:txBody>
      </p:sp>
      <p:pic>
        <p:nvPicPr>
          <p:cNvPr id="447" name="Google Shape;447;p69"/>
          <p:cNvPicPr preferRelativeResize="0"/>
          <p:nvPr>
            <p:ph idx="2" type="pic"/>
          </p:nvPr>
        </p:nvPicPr>
        <p:blipFill rotWithShape="1">
          <a:blip r:embed="rId4">
            <a:alphaModFix/>
          </a:blip>
          <a:srcRect b="30453" l="0" r="0" t="30449"/>
          <a:stretch/>
        </p:blipFill>
        <p:spPr>
          <a:xfrm>
            <a:off x="457200" y="2175175"/>
            <a:ext cx="8229600" cy="2574100"/>
          </a:xfrm>
          <a:prstGeom prst="rect">
            <a:avLst/>
          </a:prstGeom>
        </p:spPr>
      </p:pic>
      <p:sp>
        <p:nvSpPr>
          <p:cNvPr id="448" name="Google Shape;448;p69"/>
          <p:cNvSpPr txBox="1"/>
          <p:nvPr>
            <p:ph idx="4294967295" type="body"/>
          </p:nvPr>
        </p:nvSpPr>
        <p:spPr>
          <a:xfrm>
            <a:off x="2286000" y="1056575"/>
            <a:ext cx="6400800" cy="14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2250" lvl="0" marL="4000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Hanken Grotesk SemiBold"/>
              <a:buChar char="●"/>
            </a:pPr>
            <a:r>
              <a:rPr lang="fr" sz="8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Le test est une étape cruciale du Design Thinking car il permet de valider les idées et les prototypes.</a:t>
            </a:r>
            <a:endParaRPr sz="80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-222250" lvl="0" marL="40005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Hanken Grotesk SemiBold"/>
              <a:buChar char="●"/>
            </a:pPr>
            <a:r>
              <a:rPr lang="fr" sz="8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Il permet également de recueillir des feedbacks des utilisateurs et d'itérer sur les solutions proposées.</a:t>
            </a:r>
            <a:endParaRPr sz="80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-222250" lvl="0" marL="40005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Hanken Grotesk SemiBold"/>
              <a:buChar char="●"/>
            </a:pPr>
            <a:r>
              <a:rPr lang="fr" sz="8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Les tests peuvent prendre différentes formes, comme des tests utilisateurs, des sondages ou des expérimentations.</a:t>
            </a:r>
            <a:endParaRPr sz="80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-222250" lvl="0" marL="400050" rtl="0" algn="l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800"/>
              <a:buFont typeface="Hanken Grotesk SemiBold"/>
              <a:buChar char="●"/>
            </a:pPr>
            <a:r>
              <a:rPr lang="fr" sz="8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Les résultats des tests permettent de prendre des décisions éclairées et d'améliorer continuellement les solutions.</a:t>
            </a:r>
            <a:endParaRPr sz="80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3" name="Google Shape;453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2" cy="5143490"/>
          </a:xfrm>
          <a:prstGeom prst="rect">
            <a:avLst/>
          </a:prstGeom>
          <a:noFill/>
          <a:ln>
            <a:noFill/>
          </a:ln>
        </p:spPr>
      </p:pic>
      <p:sp>
        <p:nvSpPr>
          <p:cNvPr id="454" name="Google Shape;454;p70"/>
          <p:cNvSpPr txBox="1"/>
          <p:nvPr>
            <p:ph idx="2" type="body"/>
          </p:nvPr>
        </p:nvSpPr>
        <p:spPr>
          <a:xfrm>
            <a:off x="1373975" y="3582596"/>
            <a:ext cx="5945700" cy="9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fr">
                <a:latin typeface="Hanken Grotesk"/>
                <a:ea typeface="Hanken Grotesk"/>
                <a:cs typeface="Hanken Grotesk"/>
                <a:sym typeface="Hanken Grotesk"/>
              </a:rPr>
              <a:t>Cela nous permet de créer des solutions plus efficaces et centrées sur les utilisateurs.</a:t>
            </a:r>
            <a:endParaRPr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455" name="Google Shape;455;p70"/>
          <p:cNvSpPr txBox="1"/>
          <p:nvPr>
            <p:ph idx="1" type="body"/>
          </p:nvPr>
        </p:nvSpPr>
        <p:spPr>
          <a:xfrm>
            <a:off x="1373975" y="2361292"/>
            <a:ext cx="5945700" cy="9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fr">
                <a:latin typeface="Hanken Grotesk"/>
                <a:ea typeface="Hanken Grotesk"/>
                <a:cs typeface="Hanken Grotesk"/>
                <a:sym typeface="Hanken Grotesk"/>
              </a:rPr>
              <a:t>En se concentrant d'abord sur le pourquoi d'un problème, nous pouvons mieux comprendre les besoins des utilisateurs.</a:t>
            </a:r>
            <a:endParaRPr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456" name="Google Shape;456;p70"/>
          <p:cNvSpPr txBox="1"/>
          <p:nvPr>
            <p:ph idx="3" type="body"/>
          </p:nvPr>
        </p:nvSpPr>
        <p:spPr>
          <a:xfrm>
            <a:off x="1373975" y="1140000"/>
            <a:ext cx="5945700" cy="9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1000"/>
              </a:spcAft>
              <a:buSzPts val="1018"/>
              <a:buNone/>
            </a:pPr>
            <a:r>
              <a:rPr lang="fr">
                <a:latin typeface="Hanken Grotesk"/>
                <a:ea typeface="Hanken Grotesk"/>
                <a:cs typeface="Hanken Grotesk"/>
                <a:sym typeface="Hanken Grotesk"/>
              </a:rPr>
              <a:t>Le cercle d'or de Simon Sinek se compose de trois parties : pourquoi, comment et quoi.</a:t>
            </a:r>
            <a:endParaRPr sz="1400"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457" name="Google Shape;457;p70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2520">
                <a:latin typeface="Fraunces"/>
                <a:ea typeface="Fraunces"/>
                <a:cs typeface="Fraunces"/>
                <a:sym typeface="Fraunces"/>
              </a:rPr>
              <a:t>La méthode du cercle d'or de Simon Sinek</a:t>
            </a:r>
            <a:endParaRPr sz="2520">
              <a:latin typeface="Fraunces"/>
              <a:ea typeface="Fraunces"/>
              <a:cs typeface="Fraunces"/>
              <a:sym typeface="Fraunces"/>
            </a:endParaRPr>
          </a:p>
        </p:txBody>
      </p:sp>
      <p:sp>
        <p:nvSpPr>
          <p:cNvPr id="458" name="Google Shape;458;p70"/>
          <p:cNvSpPr/>
          <p:nvPr/>
        </p:nvSpPr>
        <p:spPr>
          <a:xfrm>
            <a:off x="740588" y="1452150"/>
            <a:ext cx="350044" cy="350044"/>
          </a:xfrm>
          <a:custGeom>
            <a:rect b="b" l="l" r="r" t="t"/>
            <a:pathLst>
              <a:path extrusionOk="0" h="190500" w="190500">
                <a:moveTo>
                  <a:pt x="182880" y="95250"/>
                </a:moveTo>
                <a:cubicBezTo>
                  <a:pt x="182880" y="143510"/>
                  <a:pt x="143510" y="182880"/>
                  <a:pt x="95250" y="182880"/>
                </a:cubicBezTo>
                <a:cubicBezTo>
                  <a:pt x="46990" y="182880"/>
                  <a:pt x="8255" y="143510"/>
                  <a:pt x="8255" y="95250"/>
                </a:cubicBezTo>
                <a:cubicBezTo>
                  <a:pt x="8255" y="46990"/>
                  <a:pt x="46990" y="8255"/>
                  <a:pt x="95250" y="8255"/>
                </a:cubicBezTo>
                <a:cubicBezTo>
                  <a:pt x="143510" y="8255"/>
                  <a:pt x="182880" y="46990"/>
                  <a:pt x="182880" y="95250"/>
                </a:cubicBezTo>
                <a:close/>
                <a:moveTo>
                  <a:pt x="95250" y="190500"/>
                </a:moveTo>
                <a:cubicBezTo>
                  <a:pt x="147955" y="190500"/>
                  <a:pt x="190500" y="147955"/>
                  <a:pt x="190500" y="95250"/>
                </a:cubicBezTo>
                <a:cubicBezTo>
                  <a:pt x="190500" y="42545"/>
                  <a:pt x="147955" y="0"/>
                  <a:pt x="95250" y="0"/>
                </a:cubicBezTo>
                <a:cubicBezTo>
                  <a:pt x="42545" y="0"/>
                  <a:pt x="0" y="42545"/>
                  <a:pt x="0" y="95250"/>
                </a:cubicBezTo>
                <a:cubicBezTo>
                  <a:pt x="0" y="147955"/>
                  <a:pt x="42545" y="190500"/>
                  <a:pt x="95250" y="190500"/>
                </a:cubicBezTo>
                <a:close/>
                <a:moveTo>
                  <a:pt x="137160" y="98425"/>
                </a:moveTo>
                <a:lnTo>
                  <a:pt x="141605" y="95250"/>
                </a:lnTo>
                <a:lnTo>
                  <a:pt x="137160" y="92075"/>
                </a:lnTo>
                <a:lnTo>
                  <a:pt x="73660" y="44450"/>
                </a:lnTo>
                <a:cubicBezTo>
                  <a:pt x="71755" y="43180"/>
                  <a:pt x="69850" y="43180"/>
                  <a:pt x="68580" y="45085"/>
                </a:cubicBezTo>
                <a:cubicBezTo>
                  <a:pt x="66675" y="46990"/>
                  <a:pt x="67310" y="49530"/>
                  <a:pt x="69215" y="50800"/>
                </a:cubicBezTo>
                <a:lnTo>
                  <a:pt x="128270" y="95250"/>
                </a:lnTo>
                <a:lnTo>
                  <a:pt x="69215" y="139700"/>
                </a:lnTo>
                <a:cubicBezTo>
                  <a:pt x="67310" y="140970"/>
                  <a:pt x="66675" y="143510"/>
                  <a:pt x="68580" y="145415"/>
                </a:cubicBezTo>
                <a:cubicBezTo>
                  <a:pt x="69850" y="147320"/>
                  <a:pt x="71755" y="147320"/>
                  <a:pt x="73660" y="14605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" name="Google Shape;459;p70"/>
          <p:cNvSpPr/>
          <p:nvPr/>
        </p:nvSpPr>
        <p:spPr>
          <a:xfrm>
            <a:off x="740588" y="2679300"/>
            <a:ext cx="350044" cy="350044"/>
          </a:xfrm>
          <a:custGeom>
            <a:rect b="b" l="l" r="r" t="t"/>
            <a:pathLst>
              <a:path extrusionOk="0" h="190500" w="190500">
                <a:moveTo>
                  <a:pt x="182880" y="95250"/>
                </a:moveTo>
                <a:cubicBezTo>
                  <a:pt x="182880" y="143510"/>
                  <a:pt x="143510" y="182880"/>
                  <a:pt x="95250" y="182880"/>
                </a:cubicBezTo>
                <a:cubicBezTo>
                  <a:pt x="46990" y="182880"/>
                  <a:pt x="8255" y="143510"/>
                  <a:pt x="8255" y="95250"/>
                </a:cubicBezTo>
                <a:cubicBezTo>
                  <a:pt x="8255" y="46990"/>
                  <a:pt x="46990" y="8255"/>
                  <a:pt x="95250" y="8255"/>
                </a:cubicBezTo>
                <a:cubicBezTo>
                  <a:pt x="143510" y="8255"/>
                  <a:pt x="182880" y="46990"/>
                  <a:pt x="182880" y="95250"/>
                </a:cubicBezTo>
                <a:close/>
                <a:moveTo>
                  <a:pt x="95250" y="190500"/>
                </a:moveTo>
                <a:cubicBezTo>
                  <a:pt x="147955" y="190500"/>
                  <a:pt x="190500" y="147955"/>
                  <a:pt x="190500" y="95250"/>
                </a:cubicBezTo>
                <a:cubicBezTo>
                  <a:pt x="190500" y="42545"/>
                  <a:pt x="147955" y="0"/>
                  <a:pt x="95250" y="0"/>
                </a:cubicBezTo>
                <a:cubicBezTo>
                  <a:pt x="42545" y="0"/>
                  <a:pt x="0" y="42545"/>
                  <a:pt x="0" y="95250"/>
                </a:cubicBezTo>
                <a:cubicBezTo>
                  <a:pt x="0" y="147955"/>
                  <a:pt x="42545" y="190500"/>
                  <a:pt x="95250" y="190500"/>
                </a:cubicBezTo>
                <a:close/>
                <a:moveTo>
                  <a:pt x="137160" y="98425"/>
                </a:moveTo>
                <a:lnTo>
                  <a:pt x="141605" y="95250"/>
                </a:lnTo>
                <a:lnTo>
                  <a:pt x="137160" y="92075"/>
                </a:lnTo>
                <a:lnTo>
                  <a:pt x="73660" y="44450"/>
                </a:lnTo>
                <a:cubicBezTo>
                  <a:pt x="71755" y="43180"/>
                  <a:pt x="69850" y="43180"/>
                  <a:pt x="68580" y="45085"/>
                </a:cubicBezTo>
                <a:cubicBezTo>
                  <a:pt x="66675" y="46990"/>
                  <a:pt x="67310" y="49530"/>
                  <a:pt x="69215" y="50800"/>
                </a:cubicBezTo>
                <a:lnTo>
                  <a:pt x="128270" y="95250"/>
                </a:lnTo>
                <a:lnTo>
                  <a:pt x="69215" y="139700"/>
                </a:lnTo>
                <a:cubicBezTo>
                  <a:pt x="67310" y="140970"/>
                  <a:pt x="66675" y="143510"/>
                  <a:pt x="68580" y="145415"/>
                </a:cubicBezTo>
                <a:cubicBezTo>
                  <a:pt x="69850" y="147320"/>
                  <a:pt x="71755" y="147320"/>
                  <a:pt x="73660" y="14605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" name="Google Shape;460;p70"/>
          <p:cNvSpPr/>
          <p:nvPr/>
        </p:nvSpPr>
        <p:spPr>
          <a:xfrm>
            <a:off x="740588" y="3894700"/>
            <a:ext cx="350044" cy="350044"/>
          </a:xfrm>
          <a:custGeom>
            <a:rect b="b" l="l" r="r" t="t"/>
            <a:pathLst>
              <a:path extrusionOk="0" h="190500" w="190500">
                <a:moveTo>
                  <a:pt x="182880" y="95250"/>
                </a:moveTo>
                <a:cubicBezTo>
                  <a:pt x="182880" y="143510"/>
                  <a:pt x="143510" y="182880"/>
                  <a:pt x="95250" y="182880"/>
                </a:cubicBezTo>
                <a:cubicBezTo>
                  <a:pt x="46990" y="182880"/>
                  <a:pt x="8255" y="143510"/>
                  <a:pt x="8255" y="95250"/>
                </a:cubicBezTo>
                <a:cubicBezTo>
                  <a:pt x="8255" y="46990"/>
                  <a:pt x="46990" y="8255"/>
                  <a:pt x="95250" y="8255"/>
                </a:cubicBezTo>
                <a:cubicBezTo>
                  <a:pt x="143510" y="8255"/>
                  <a:pt x="182880" y="46990"/>
                  <a:pt x="182880" y="95250"/>
                </a:cubicBezTo>
                <a:close/>
                <a:moveTo>
                  <a:pt x="95250" y="190500"/>
                </a:moveTo>
                <a:cubicBezTo>
                  <a:pt x="147955" y="190500"/>
                  <a:pt x="190500" y="147955"/>
                  <a:pt x="190500" y="95250"/>
                </a:cubicBezTo>
                <a:cubicBezTo>
                  <a:pt x="190500" y="42545"/>
                  <a:pt x="147955" y="0"/>
                  <a:pt x="95250" y="0"/>
                </a:cubicBezTo>
                <a:cubicBezTo>
                  <a:pt x="42545" y="0"/>
                  <a:pt x="0" y="42545"/>
                  <a:pt x="0" y="95250"/>
                </a:cubicBezTo>
                <a:cubicBezTo>
                  <a:pt x="0" y="147955"/>
                  <a:pt x="42545" y="190500"/>
                  <a:pt x="95250" y="190500"/>
                </a:cubicBezTo>
                <a:close/>
                <a:moveTo>
                  <a:pt x="137160" y="98425"/>
                </a:moveTo>
                <a:lnTo>
                  <a:pt x="141605" y="95250"/>
                </a:lnTo>
                <a:lnTo>
                  <a:pt x="137160" y="92075"/>
                </a:lnTo>
                <a:lnTo>
                  <a:pt x="73660" y="44450"/>
                </a:lnTo>
                <a:cubicBezTo>
                  <a:pt x="71755" y="43180"/>
                  <a:pt x="69850" y="43180"/>
                  <a:pt x="68580" y="45085"/>
                </a:cubicBezTo>
                <a:cubicBezTo>
                  <a:pt x="66675" y="46990"/>
                  <a:pt x="67310" y="49530"/>
                  <a:pt x="69215" y="50800"/>
                </a:cubicBezTo>
                <a:lnTo>
                  <a:pt x="128270" y="95250"/>
                </a:lnTo>
                <a:lnTo>
                  <a:pt x="69215" y="139700"/>
                </a:lnTo>
                <a:cubicBezTo>
                  <a:pt x="67310" y="140970"/>
                  <a:pt x="66675" y="143510"/>
                  <a:pt x="68580" y="145415"/>
                </a:cubicBezTo>
                <a:cubicBezTo>
                  <a:pt x="69850" y="147320"/>
                  <a:pt x="71755" y="147320"/>
                  <a:pt x="73660" y="14605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5" name="Google Shape;465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66" name="Google Shape;466;p71"/>
          <p:cNvSpPr txBox="1"/>
          <p:nvPr>
            <p:ph type="title"/>
          </p:nvPr>
        </p:nvSpPr>
        <p:spPr>
          <a:xfrm>
            <a:off x="457200" y="440975"/>
            <a:ext cx="8229600" cy="57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2520">
                <a:latin typeface="Fraunces"/>
                <a:ea typeface="Fraunces"/>
                <a:cs typeface="Fraunces"/>
                <a:sym typeface="Fraunces"/>
              </a:rPr>
              <a:t>Comprendre le 'Pourquoi' dans le Design Thinking</a:t>
            </a:r>
            <a:endParaRPr sz="2520">
              <a:latin typeface="Fraunces"/>
              <a:ea typeface="Fraunces"/>
              <a:cs typeface="Fraunces"/>
              <a:sym typeface="Fraunces"/>
            </a:endParaRPr>
          </a:p>
        </p:txBody>
      </p:sp>
      <p:sp>
        <p:nvSpPr>
          <p:cNvPr id="467" name="Google Shape;467;p71"/>
          <p:cNvSpPr txBox="1"/>
          <p:nvPr>
            <p:ph idx="1" type="subTitle"/>
          </p:nvPr>
        </p:nvSpPr>
        <p:spPr>
          <a:xfrm>
            <a:off x="457200" y="1017725"/>
            <a:ext cx="1828800" cy="96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fr" sz="1200">
                <a:latin typeface="Fraunces SemiBold"/>
                <a:ea typeface="Fraunces SemiBold"/>
                <a:cs typeface="Fraunces SemiBold"/>
                <a:sym typeface="Fraunces SemiBold"/>
              </a:rPr>
              <a:t>Méthode du cercle d'or de Simon Sinek</a:t>
            </a:r>
            <a:endParaRPr sz="1200">
              <a:latin typeface="Fraunces SemiBold"/>
              <a:ea typeface="Fraunces SemiBold"/>
              <a:cs typeface="Fraunces SemiBold"/>
              <a:sym typeface="Fraunces SemiBold"/>
            </a:endParaRPr>
          </a:p>
        </p:txBody>
      </p:sp>
      <p:pic>
        <p:nvPicPr>
          <p:cNvPr id="468" name="Google Shape;468;p71"/>
          <p:cNvPicPr preferRelativeResize="0"/>
          <p:nvPr>
            <p:ph idx="2" type="pic"/>
          </p:nvPr>
        </p:nvPicPr>
        <p:blipFill rotWithShape="1">
          <a:blip r:embed="rId4">
            <a:alphaModFix/>
          </a:blip>
          <a:srcRect b="22197" l="0" r="0" t="22197"/>
          <a:stretch/>
        </p:blipFill>
        <p:spPr>
          <a:xfrm>
            <a:off x="457200" y="2175175"/>
            <a:ext cx="8229600" cy="2574102"/>
          </a:xfrm>
          <a:prstGeom prst="rect">
            <a:avLst/>
          </a:prstGeom>
        </p:spPr>
      </p:pic>
      <p:sp>
        <p:nvSpPr>
          <p:cNvPr id="469" name="Google Shape;469;p71"/>
          <p:cNvSpPr txBox="1"/>
          <p:nvPr>
            <p:ph idx="4294967295" type="body"/>
          </p:nvPr>
        </p:nvSpPr>
        <p:spPr>
          <a:xfrm>
            <a:off x="2286000" y="1056575"/>
            <a:ext cx="6400800" cy="14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2250" lvl="0" marL="4000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Hanken Grotesk SemiBold"/>
              <a:buChar char="●"/>
            </a:pPr>
            <a:r>
              <a:rPr lang="fr" sz="8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La méthode du cercle d'or nous aide à nous concentrer sur le 'pourquoi' du problème plutôt que sur le 'comment' ou le 'quoi'.</a:t>
            </a:r>
            <a:endParaRPr sz="80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-222250" lvl="0" marL="40005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Hanken Grotesk SemiBold"/>
              <a:buChar char="●"/>
            </a:pPr>
            <a:r>
              <a:rPr lang="fr" sz="8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En comprenant le 'pourquoi', nous sommes en mesure de mieux comprendre les besoins des utilisateurs et de créer des solutions plus efficaces.</a:t>
            </a:r>
            <a:endParaRPr sz="80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-222250" lvl="0" marL="40005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Hanken Grotesk SemiBold"/>
              <a:buChar char="●"/>
            </a:pPr>
            <a:r>
              <a:rPr lang="fr" sz="8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La méthode du cercle d'or encourage également à communiquer le 'pourquoi' de manière claire et convaincante pour inspirer les autres à agir.</a:t>
            </a:r>
            <a:endParaRPr sz="80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-222250" lvl="0" marL="400050" rtl="0" algn="l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800"/>
              <a:buFont typeface="Hanken Grotesk SemiBold"/>
              <a:buChar char="●"/>
            </a:pPr>
            <a:r>
              <a:rPr lang="fr" sz="8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En utilisant la méthode du cercle d'or, nous pouvons aligner nos actions sur notre vision et nos valeurs, ce qui conduit à des résultats plus significatifs.</a:t>
            </a:r>
            <a:endParaRPr sz="80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" name="Google Shape;357;p6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9144003" cy="5143490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p61"/>
          <p:cNvSpPr txBox="1"/>
          <p:nvPr>
            <p:ph idx="1" type="body"/>
          </p:nvPr>
        </p:nvSpPr>
        <p:spPr>
          <a:xfrm>
            <a:off x="457200" y="1017725"/>
            <a:ext cx="4271100" cy="355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anken Grotesk"/>
              <a:buChar char="•"/>
            </a:pPr>
            <a:r>
              <a:rPr lang="fr" sz="1400">
                <a:latin typeface="Hanken Grotesk"/>
                <a:ea typeface="Hanken Grotesk"/>
                <a:cs typeface="Hanken Grotesk"/>
                <a:sym typeface="Hanken Grotesk"/>
              </a:rPr>
              <a:t>Introduction au Design Thinking</a:t>
            </a:r>
            <a:endParaRPr sz="1400"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anken Grotesk"/>
              <a:buChar char="•"/>
            </a:pPr>
            <a:r>
              <a:rPr lang="fr" sz="1400">
                <a:latin typeface="Hanken Grotesk"/>
                <a:ea typeface="Hanken Grotesk"/>
                <a:cs typeface="Hanken Grotesk"/>
                <a:sym typeface="Hanken Grotesk"/>
              </a:rPr>
              <a:t>Le principe du Design Thinking</a:t>
            </a:r>
            <a:endParaRPr sz="1400"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anken Grotesk"/>
              <a:buChar char="•"/>
            </a:pPr>
            <a:r>
              <a:rPr lang="fr" sz="1400">
                <a:latin typeface="Hanken Grotesk"/>
                <a:ea typeface="Hanken Grotesk"/>
                <a:cs typeface="Hanken Grotesk"/>
                <a:sym typeface="Hanken Grotesk"/>
              </a:rPr>
              <a:t>Les étapes classiques du Design Thinking</a:t>
            </a:r>
            <a:endParaRPr sz="1400"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anken Grotesk"/>
              <a:buChar char="•"/>
            </a:pPr>
            <a:r>
              <a:rPr lang="fr" sz="1400">
                <a:latin typeface="Hanken Grotesk"/>
                <a:ea typeface="Hanken Grotesk"/>
                <a:cs typeface="Hanken Grotesk"/>
                <a:sym typeface="Hanken Grotesk"/>
              </a:rPr>
              <a:t>L'empathie dans le Design Thinking</a:t>
            </a:r>
            <a:endParaRPr sz="1400"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anken Grotesk"/>
              <a:buChar char="•"/>
            </a:pPr>
            <a:r>
              <a:rPr lang="fr" sz="1400">
                <a:latin typeface="Hanken Grotesk"/>
                <a:ea typeface="Hanken Grotesk"/>
                <a:cs typeface="Hanken Grotesk"/>
                <a:sym typeface="Hanken Grotesk"/>
              </a:rPr>
              <a:t>Définir le problème dans le Design Thinking</a:t>
            </a:r>
            <a:endParaRPr sz="1400"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anken Grotesk"/>
              <a:buChar char="•"/>
            </a:pPr>
            <a:r>
              <a:rPr lang="fr" sz="1400">
                <a:latin typeface="Hanken Grotesk"/>
                <a:ea typeface="Hanken Grotesk"/>
                <a:cs typeface="Hanken Grotesk"/>
                <a:sym typeface="Hanken Grotesk"/>
              </a:rPr>
              <a:t>Idéation dans le Design Thinking</a:t>
            </a:r>
            <a:endParaRPr sz="1400"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anken Grotesk"/>
              <a:buChar char="•"/>
            </a:pPr>
            <a:r>
              <a:rPr lang="fr" sz="1400">
                <a:latin typeface="Hanken Grotesk"/>
                <a:ea typeface="Hanken Grotesk"/>
                <a:cs typeface="Hanken Grotesk"/>
                <a:sym typeface="Hanken Grotesk"/>
              </a:rPr>
              <a:t>Prototypage dans le Design Thinking</a:t>
            </a:r>
            <a:endParaRPr sz="1400"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anken Grotesk"/>
              <a:buChar char="•"/>
            </a:pPr>
            <a:r>
              <a:rPr lang="fr" sz="1400">
                <a:latin typeface="Hanken Grotesk"/>
                <a:ea typeface="Hanken Grotesk"/>
                <a:cs typeface="Hanken Grotesk"/>
                <a:sym typeface="Hanken Grotesk"/>
              </a:rPr>
              <a:t>Test dans le Design Thinking</a:t>
            </a:r>
            <a:endParaRPr sz="1400"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anken Grotesk"/>
              <a:buChar char="•"/>
            </a:pPr>
            <a:r>
              <a:rPr lang="fr" sz="1400">
                <a:latin typeface="Hanken Grotesk"/>
                <a:ea typeface="Hanken Grotesk"/>
                <a:cs typeface="Hanken Grotesk"/>
                <a:sym typeface="Hanken Grotesk"/>
              </a:rPr>
              <a:t>La méthode du cercle d'or de Simon Sinek</a:t>
            </a:r>
            <a:endParaRPr sz="1400"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accent1"/>
              </a:buClr>
              <a:buSzPts val="1400"/>
              <a:buFont typeface="Hanken Grotesk"/>
              <a:buChar char="•"/>
            </a:pPr>
            <a:r>
              <a:rPr lang="fr" sz="1400">
                <a:latin typeface="Hanken Grotesk"/>
                <a:ea typeface="Hanken Grotesk"/>
                <a:cs typeface="Hanken Grotesk"/>
                <a:sym typeface="Hanken Grotesk"/>
              </a:rPr>
              <a:t>Comprendre le 'Pourquoi' dans le Design Thinking</a:t>
            </a:r>
            <a:endParaRPr sz="1400"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359" name="Google Shape;359;p61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2520">
                <a:latin typeface="Fraunces"/>
                <a:ea typeface="Fraunces"/>
                <a:cs typeface="Fraunces"/>
                <a:sym typeface="Fraunces"/>
              </a:rPr>
              <a:t>Agenda</a:t>
            </a:r>
            <a:endParaRPr sz="2520">
              <a:latin typeface="Fraunces"/>
              <a:ea typeface="Fraunces"/>
              <a:cs typeface="Fraunces"/>
              <a:sym typeface="Fraunce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4" name="Google Shape;364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2" cy="5143490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p62"/>
          <p:cNvSpPr txBox="1"/>
          <p:nvPr>
            <p:ph type="title"/>
          </p:nvPr>
        </p:nvSpPr>
        <p:spPr>
          <a:xfrm>
            <a:off x="558275" y="440975"/>
            <a:ext cx="8014200" cy="64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2520">
                <a:latin typeface="Fraunces"/>
                <a:ea typeface="Fraunces"/>
                <a:cs typeface="Fraunces"/>
                <a:sym typeface="Fraunces"/>
              </a:rPr>
              <a:t>Introduction au Design Thinking</a:t>
            </a:r>
            <a:endParaRPr sz="2520">
              <a:latin typeface="Fraunces"/>
              <a:ea typeface="Fraunces"/>
              <a:cs typeface="Fraunces"/>
              <a:sym typeface="Fraunces"/>
            </a:endParaRPr>
          </a:p>
        </p:txBody>
      </p:sp>
      <p:sp>
        <p:nvSpPr>
          <p:cNvPr id="366" name="Google Shape;366;p62"/>
          <p:cNvSpPr txBox="1"/>
          <p:nvPr>
            <p:ph idx="4294967295" type="body"/>
          </p:nvPr>
        </p:nvSpPr>
        <p:spPr>
          <a:xfrm>
            <a:off x="3662200" y="1632625"/>
            <a:ext cx="4910400" cy="293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84150" lvl="0" marL="2857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Hanken Grotesk SemiBold"/>
              <a:buChar char="●"/>
            </a:pPr>
            <a:r>
              <a:rPr lang="fr" sz="11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Le Design Thinking est une approche de résolution de problèmes qui met l’accent sur l’empathie, l’expérimentation et l’itération.</a:t>
            </a:r>
            <a:endParaRPr sz="110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-184150" lvl="0" marL="28575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Hanken Grotesk SemiBold"/>
              <a:buChar char="●"/>
            </a:pPr>
            <a:r>
              <a:rPr lang="fr" sz="11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Il s’agit d’une approche centrée sur l’humain qui place les besoins et les expériences des utilisateurs au centre du processus de conception.</a:t>
            </a:r>
            <a:endParaRPr sz="110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-184150" lvl="0" marL="28575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Hanken Grotesk SemiBold"/>
              <a:buChar char="●"/>
            </a:pPr>
            <a:r>
              <a:rPr lang="fr" sz="11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Le Design Thinking implique de comprendre le problème, de générer des idées, de prototyper et de tester des solutions.</a:t>
            </a:r>
            <a:endParaRPr sz="110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-184150" lvl="0" marL="28575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Clr>
                <a:schemeClr val="accent1"/>
              </a:buClr>
              <a:buSzPts val="1100"/>
              <a:buFont typeface="Hanken Grotesk SemiBold"/>
              <a:buChar char="●"/>
            </a:pPr>
            <a:r>
              <a:rPr lang="fr" sz="11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Il s’agit d’un processus collaboratif et itératif qui encourage la créativité et l’innovation.</a:t>
            </a:r>
            <a:endParaRPr sz="110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367" name="Google Shape;367;p62"/>
          <p:cNvSpPr txBox="1"/>
          <p:nvPr>
            <p:ph idx="1" type="subTitle"/>
          </p:nvPr>
        </p:nvSpPr>
        <p:spPr>
          <a:xfrm>
            <a:off x="3662200" y="1085550"/>
            <a:ext cx="4910400" cy="46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fr" sz="1400">
                <a:latin typeface="Fraunces SemiBold"/>
                <a:ea typeface="Fraunces SemiBold"/>
                <a:cs typeface="Fraunces SemiBold"/>
                <a:sym typeface="Fraunces SemiBold"/>
              </a:rPr>
              <a:t>Qu’est ce que le design thinking ?</a:t>
            </a:r>
            <a:endParaRPr sz="1400">
              <a:latin typeface="Fraunces SemiBold"/>
              <a:ea typeface="Fraunces SemiBold"/>
              <a:cs typeface="Fraunces SemiBold"/>
              <a:sym typeface="Fraunces SemiBold"/>
            </a:endParaRPr>
          </a:p>
        </p:txBody>
      </p:sp>
      <p:pic>
        <p:nvPicPr>
          <p:cNvPr id="368" name="Google Shape;368;p62"/>
          <p:cNvPicPr preferRelativeResize="0"/>
          <p:nvPr/>
        </p:nvPicPr>
        <p:blipFill rotWithShape="1">
          <a:blip r:embed="rId4">
            <a:alphaModFix/>
          </a:blip>
          <a:srcRect b="0" l="15800" r="15800" t="0"/>
          <a:stretch/>
        </p:blipFill>
        <p:spPr>
          <a:xfrm>
            <a:off x="558275" y="938225"/>
            <a:ext cx="2982600" cy="363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3" name="Google Shape;373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2" cy="5143490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p63"/>
          <p:cNvSpPr txBox="1"/>
          <p:nvPr>
            <p:ph idx="2" type="body"/>
          </p:nvPr>
        </p:nvSpPr>
        <p:spPr>
          <a:xfrm>
            <a:off x="910425" y="3582600"/>
            <a:ext cx="6858000" cy="986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fr" sz="1200">
                <a:latin typeface="Hanken Grotesk"/>
                <a:ea typeface="Hanken Grotesk"/>
                <a:cs typeface="Hanken Grotesk"/>
                <a:sym typeface="Hanken Grotesk"/>
              </a:rPr>
              <a:t>Utiliser la méthode du cercle d'or de Simon Sinek pour se concentrer sur le "pourquoi" du problème afin de mieux comprendre les besoins des utilisateurs et créer des solutions efficaces.</a:t>
            </a:r>
            <a:endParaRPr sz="1200"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375" name="Google Shape;375;p63"/>
          <p:cNvSpPr txBox="1"/>
          <p:nvPr>
            <p:ph idx="1" type="body"/>
          </p:nvPr>
        </p:nvSpPr>
        <p:spPr>
          <a:xfrm>
            <a:off x="910425" y="2361300"/>
            <a:ext cx="6858000" cy="986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fr" sz="1200">
                <a:latin typeface="Hanken Grotesk"/>
                <a:ea typeface="Hanken Grotesk"/>
                <a:cs typeface="Hanken Grotesk"/>
                <a:sym typeface="Hanken Grotesk"/>
              </a:rPr>
              <a:t>Les étapes classiques du Design Thinking sont : empathiser, définir, idéer, prototyper et tester.</a:t>
            </a:r>
            <a:endParaRPr sz="1200"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376" name="Google Shape;376;p63"/>
          <p:cNvSpPr txBox="1"/>
          <p:nvPr>
            <p:ph idx="3" type="body"/>
          </p:nvPr>
        </p:nvSpPr>
        <p:spPr>
          <a:xfrm>
            <a:off x="910425" y="1140000"/>
            <a:ext cx="6858000" cy="986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1000"/>
              </a:spcAft>
              <a:buSzPts val="1018"/>
              <a:buNone/>
            </a:pPr>
            <a:r>
              <a:rPr lang="fr" sz="1200">
                <a:latin typeface="Hanken Grotesk"/>
                <a:ea typeface="Hanken Grotesk"/>
                <a:cs typeface="Hanken Grotesk"/>
                <a:sym typeface="Hanken Grotesk"/>
              </a:rPr>
              <a:t>Le Design Thinking est une approche centrée sur l'humain qui permet de résoudre tous types de problèmes grâce à l'intelligence collective.</a:t>
            </a:r>
            <a:endParaRPr sz="1200"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377" name="Google Shape;377;p63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2520">
                <a:latin typeface="Fraunces"/>
                <a:ea typeface="Fraunces"/>
                <a:cs typeface="Fraunces"/>
                <a:sym typeface="Fraunces"/>
              </a:rPr>
              <a:t>Le principe du Design Thinking</a:t>
            </a:r>
            <a:endParaRPr sz="2520">
              <a:latin typeface="Fraunces"/>
              <a:ea typeface="Fraunces"/>
              <a:cs typeface="Fraunces"/>
              <a:sym typeface="Fraunces"/>
            </a:endParaRPr>
          </a:p>
        </p:txBody>
      </p:sp>
      <p:cxnSp>
        <p:nvCxnSpPr>
          <p:cNvPr id="378" name="Google Shape;378;p63"/>
          <p:cNvCxnSpPr/>
          <p:nvPr/>
        </p:nvCxnSpPr>
        <p:spPr>
          <a:xfrm>
            <a:off x="571450" y="1060200"/>
            <a:ext cx="0" cy="3588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379" name="Google Shape;379;p63"/>
          <p:cNvCxnSpPr>
            <a:endCxn id="375" idx="1"/>
          </p:cNvCxnSpPr>
          <p:nvPr/>
        </p:nvCxnSpPr>
        <p:spPr>
          <a:xfrm>
            <a:off x="531525" y="2854350"/>
            <a:ext cx="3789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oval"/>
            <a:tailEnd len="med" w="med" type="none"/>
          </a:ln>
        </p:spPr>
      </p:cxnSp>
      <p:cxnSp>
        <p:nvCxnSpPr>
          <p:cNvPr id="380" name="Google Shape;380;p63"/>
          <p:cNvCxnSpPr>
            <a:endCxn id="374" idx="1"/>
          </p:cNvCxnSpPr>
          <p:nvPr/>
        </p:nvCxnSpPr>
        <p:spPr>
          <a:xfrm>
            <a:off x="531525" y="4075650"/>
            <a:ext cx="378900" cy="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oval"/>
            <a:tailEnd len="med" w="med" type="none"/>
          </a:ln>
        </p:spPr>
      </p:cxnSp>
      <p:cxnSp>
        <p:nvCxnSpPr>
          <p:cNvPr id="381" name="Google Shape;381;p63"/>
          <p:cNvCxnSpPr>
            <a:endCxn id="376" idx="1"/>
          </p:cNvCxnSpPr>
          <p:nvPr/>
        </p:nvCxnSpPr>
        <p:spPr>
          <a:xfrm>
            <a:off x="531525" y="1633050"/>
            <a:ext cx="3789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oval"/>
            <a:tailEnd len="med" w="med" type="non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CCDD5"/>
            </a:gs>
            <a:gs pos="100000">
              <a:srgbClr val="8C8D93"/>
            </a:gs>
          </a:gsLst>
          <a:lin ang="5400012" scaled="0"/>
        </a:gradFill>
      </p:bgPr>
    </p:bg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6" name="Google Shape;386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64"/>
          <p:cNvSpPr txBox="1"/>
          <p:nvPr>
            <p:ph type="title"/>
          </p:nvPr>
        </p:nvSpPr>
        <p:spPr>
          <a:xfrm>
            <a:off x="457200" y="4462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2520">
                <a:latin typeface="Fraunces"/>
                <a:ea typeface="Fraunces"/>
                <a:cs typeface="Fraunces"/>
                <a:sym typeface="Fraunces"/>
              </a:rPr>
              <a:t>Les étapes classiques du Design Thinking</a:t>
            </a:r>
            <a:endParaRPr sz="2520">
              <a:latin typeface="Fraunces"/>
              <a:ea typeface="Fraunces"/>
              <a:cs typeface="Fraunces"/>
              <a:sym typeface="Fraunces"/>
            </a:endParaRPr>
          </a:p>
        </p:txBody>
      </p:sp>
      <p:sp>
        <p:nvSpPr>
          <p:cNvPr id="388" name="Google Shape;388;p64"/>
          <p:cNvSpPr txBox="1"/>
          <p:nvPr>
            <p:ph idx="1" type="body"/>
          </p:nvPr>
        </p:nvSpPr>
        <p:spPr>
          <a:xfrm>
            <a:off x="299100" y="1772575"/>
            <a:ext cx="3934200" cy="273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41300" lvl="0" marL="3429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Hanken Grotesk"/>
              <a:buChar char=" "/>
            </a:pPr>
            <a:r>
              <a:rPr lang="fr" sz="1100">
                <a:latin typeface="Hanken Grotesk"/>
                <a:ea typeface="Hanken Grotesk"/>
                <a:cs typeface="Hanken Grotesk"/>
                <a:sym typeface="Hanken Grotesk"/>
              </a:rPr>
              <a:t>Empathiser</a:t>
            </a:r>
            <a:endParaRPr sz="1100"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-241300" lvl="0" marL="34290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Hanken Grotesk"/>
              <a:buChar char=" "/>
            </a:pPr>
            <a:r>
              <a:rPr lang="fr" sz="1100">
                <a:latin typeface="Hanken Grotesk"/>
                <a:ea typeface="Hanken Grotesk"/>
                <a:cs typeface="Hanken Grotesk"/>
                <a:sym typeface="Hanken Grotesk"/>
              </a:rPr>
              <a:t>Définir</a:t>
            </a:r>
            <a:endParaRPr sz="1100"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-241300" lvl="0" marL="34290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Hanken Grotesk"/>
              <a:buChar char=" "/>
            </a:pPr>
            <a:r>
              <a:rPr lang="fr" sz="1100">
                <a:latin typeface="Hanken Grotesk"/>
                <a:ea typeface="Hanken Grotesk"/>
                <a:cs typeface="Hanken Grotesk"/>
                <a:sym typeface="Hanken Grotesk"/>
              </a:rPr>
              <a:t>Idéer</a:t>
            </a:r>
            <a:endParaRPr sz="1100"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-241300" lvl="0" marL="342900" rtl="0" algn="l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100"/>
              <a:buFont typeface="Hanken Grotesk"/>
              <a:buChar char=" "/>
            </a:pPr>
            <a:r>
              <a:rPr lang="fr" sz="1100">
                <a:latin typeface="Hanken Grotesk"/>
                <a:ea typeface="Hanken Grotesk"/>
                <a:cs typeface="Hanken Grotesk"/>
                <a:sym typeface="Hanken Grotesk"/>
              </a:rPr>
              <a:t>Prototyper</a:t>
            </a:r>
            <a:endParaRPr sz="1100"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389" name="Google Shape;389;p64"/>
          <p:cNvSpPr txBox="1"/>
          <p:nvPr>
            <p:ph idx="2" type="body"/>
          </p:nvPr>
        </p:nvSpPr>
        <p:spPr>
          <a:xfrm>
            <a:off x="4642300" y="1737600"/>
            <a:ext cx="3934200" cy="273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41300" lvl="0" marL="342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Hanken Grotesk"/>
              <a:buChar char=" "/>
            </a:pPr>
            <a:r>
              <a:rPr lang="fr" sz="1100">
                <a:latin typeface="Hanken Grotesk"/>
                <a:ea typeface="Hanken Grotesk"/>
                <a:cs typeface="Hanken Grotesk"/>
                <a:sym typeface="Hanken Grotesk"/>
              </a:rPr>
              <a:t>Comprendre les besoins et les défis des utilisateurs.</a:t>
            </a:r>
            <a:endParaRPr sz="1100"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-241300" lvl="0" marL="3429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Hanken Grotesk"/>
              <a:buChar char=" "/>
            </a:pPr>
            <a:r>
              <a:rPr lang="fr" sz="1100">
                <a:latin typeface="Hanken Grotesk"/>
                <a:ea typeface="Hanken Grotesk"/>
                <a:cs typeface="Hanken Grotesk"/>
                <a:sym typeface="Hanken Grotesk"/>
              </a:rPr>
              <a:t>Définir clairement le problème à résoudre.</a:t>
            </a:r>
            <a:endParaRPr sz="1100"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-241300" lvl="0" marL="3429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Hanken Grotesk"/>
              <a:buChar char=" "/>
            </a:pPr>
            <a:r>
              <a:rPr lang="fr" sz="1100">
                <a:latin typeface="Hanken Grotesk"/>
                <a:ea typeface="Hanken Grotesk"/>
                <a:cs typeface="Hanken Grotesk"/>
                <a:sym typeface="Hanken Grotesk"/>
              </a:rPr>
              <a:t>Générer des idées créatives pour résoudre le problème.</a:t>
            </a:r>
            <a:endParaRPr sz="1100"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-241300" lvl="0" marL="34290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100"/>
              <a:buFont typeface="Hanken Grotesk"/>
              <a:buChar char=" "/>
            </a:pPr>
            <a:r>
              <a:rPr lang="fr" sz="1100">
                <a:latin typeface="Hanken Grotesk"/>
                <a:ea typeface="Hanken Grotesk"/>
                <a:cs typeface="Hanken Grotesk"/>
                <a:sym typeface="Hanken Grotesk"/>
              </a:rPr>
              <a:t>Créer des prototypes pour donner vie aux idées.</a:t>
            </a:r>
            <a:endParaRPr sz="1100"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390" name="Google Shape;390;p64"/>
          <p:cNvSpPr txBox="1"/>
          <p:nvPr>
            <p:ph idx="3" type="subTitle"/>
          </p:nvPr>
        </p:nvSpPr>
        <p:spPr>
          <a:xfrm>
            <a:off x="457200" y="1164900"/>
            <a:ext cx="37761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fr" sz="1400">
                <a:solidFill>
                  <a:schemeClr val="accent1"/>
                </a:solidFill>
                <a:latin typeface="Fraunces SemiBold"/>
                <a:ea typeface="Fraunces SemiBold"/>
                <a:cs typeface="Fraunces SemiBold"/>
                <a:sym typeface="Fraunces SemiBold"/>
              </a:rPr>
              <a:t>Étapes</a:t>
            </a:r>
            <a:endParaRPr sz="1400">
              <a:solidFill>
                <a:schemeClr val="accent1"/>
              </a:solidFill>
              <a:latin typeface="Fraunces SemiBold"/>
              <a:ea typeface="Fraunces SemiBold"/>
              <a:cs typeface="Fraunces SemiBold"/>
              <a:sym typeface="Fraunces SemiBold"/>
            </a:endParaRPr>
          </a:p>
        </p:txBody>
      </p:sp>
      <p:sp>
        <p:nvSpPr>
          <p:cNvPr id="391" name="Google Shape;391;p64"/>
          <p:cNvSpPr txBox="1"/>
          <p:nvPr>
            <p:ph idx="4" type="subTitle"/>
          </p:nvPr>
        </p:nvSpPr>
        <p:spPr>
          <a:xfrm>
            <a:off x="4800400" y="1164900"/>
            <a:ext cx="37761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fr" sz="1400">
                <a:solidFill>
                  <a:schemeClr val="accent1"/>
                </a:solidFill>
                <a:latin typeface="Fraunces SemiBold"/>
                <a:ea typeface="Fraunces SemiBold"/>
                <a:cs typeface="Fraunces SemiBold"/>
                <a:sym typeface="Fraunces SemiBold"/>
              </a:rPr>
              <a:t>Description</a:t>
            </a:r>
            <a:endParaRPr sz="1400">
              <a:solidFill>
                <a:schemeClr val="accent1"/>
              </a:solidFill>
              <a:latin typeface="Fraunces SemiBold"/>
              <a:ea typeface="Fraunces SemiBold"/>
              <a:cs typeface="Fraunces SemiBold"/>
              <a:sym typeface="Fraunces SemiBold"/>
            </a:endParaRPr>
          </a:p>
        </p:txBody>
      </p:sp>
      <p:cxnSp>
        <p:nvCxnSpPr>
          <p:cNvPr id="392" name="Google Shape;392;p64"/>
          <p:cNvCxnSpPr/>
          <p:nvPr/>
        </p:nvCxnSpPr>
        <p:spPr>
          <a:xfrm>
            <a:off x="551675" y="1798519"/>
            <a:ext cx="0" cy="26823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3" name="Google Shape;393;p64"/>
          <p:cNvCxnSpPr/>
          <p:nvPr/>
        </p:nvCxnSpPr>
        <p:spPr>
          <a:xfrm>
            <a:off x="4904375" y="1737600"/>
            <a:ext cx="0" cy="27372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65"/>
          <p:cNvSpPr txBox="1"/>
          <p:nvPr/>
        </p:nvSpPr>
        <p:spPr>
          <a:xfrm>
            <a:off x="457200" y="1140000"/>
            <a:ext cx="41148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399" name="Google Shape;399;p65"/>
          <p:cNvSpPr txBox="1"/>
          <p:nvPr/>
        </p:nvSpPr>
        <p:spPr>
          <a:xfrm>
            <a:off x="457200" y="445025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rgbClr val="000000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pic>
        <p:nvPicPr>
          <p:cNvPr id="400" name="Google Shape;400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2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65"/>
          <p:cNvPicPr preferRelativeResize="0"/>
          <p:nvPr/>
        </p:nvPicPr>
        <p:blipFill rotWithShape="1">
          <a:blip r:embed="rId5">
            <a:alphaModFix/>
          </a:blip>
          <a:srcRect b="12479" l="0" r="0" t="12479"/>
          <a:stretch/>
        </p:blipFill>
        <p:spPr>
          <a:xfrm>
            <a:off x="1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p65"/>
          <p:cNvSpPr/>
          <p:nvPr/>
        </p:nvSpPr>
        <p:spPr>
          <a:xfrm>
            <a:off x="431725" y="445025"/>
            <a:ext cx="8003700" cy="424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p65"/>
          <p:cNvSpPr txBox="1"/>
          <p:nvPr>
            <p:ph type="title"/>
          </p:nvPr>
        </p:nvSpPr>
        <p:spPr>
          <a:xfrm>
            <a:off x="639600" y="443850"/>
            <a:ext cx="5711400" cy="92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Fraunces"/>
                <a:ea typeface="Fraunces"/>
                <a:cs typeface="Fraunces"/>
                <a:sym typeface="Fraunces"/>
              </a:rPr>
              <a:t>L'empathie dans le Design Thinking</a:t>
            </a:r>
            <a:endParaRPr>
              <a:latin typeface="Fraunces"/>
              <a:ea typeface="Fraunces"/>
              <a:cs typeface="Fraunces"/>
              <a:sym typeface="Fraunces"/>
            </a:endParaRPr>
          </a:p>
        </p:txBody>
      </p:sp>
      <p:sp>
        <p:nvSpPr>
          <p:cNvPr id="404" name="Google Shape;404;p65"/>
          <p:cNvSpPr txBox="1"/>
          <p:nvPr>
            <p:ph idx="1" type="body"/>
          </p:nvPr>
        </p:nvSpPr>
        <p:spPr>
          <a:xfrm>
            <a:off x="639675" y="1775475"/>
            <a:ext cx="5538900" cy="25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Font typeface="Hanken Grotesk"/>
              <a:buChar char="●"/>
            </a:pPr>
            <a:r>
              <a:rPr lang="fr">
                <a:latin typeface="Hanken Grotesk"/>
                <a:ea typeface="Hanken Grotesk"/>
                <a:cs typeface="Hanken Grotesk"/>
                <a:sym typeface="Hanken Grotesk"/>
              </a:rPr>
              <a:t>En se mettant à la place des utilisateurs, nous pouvons mieux comprendre leurs expériences, leurs motivations et leurs frustrations.</a:t>
            </a:r>
            <a:endParaRPr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Font typeface="Hanken Grotesk"/>
              <a:buChar char="●"/>
            </a:pPr>
            <a:r>
              <a:rPr lang="fr">
                <a:latin typeface="Hanken Grotesk"/>
                <a:ea typeface="Hanken Grotesk"/>
                <a:cs typeface="Hanken Grotesk"/>
                <a:sym typeface="Hanken Grotesk"/>
              </a:rPr>
              <a:t>L'empathie nous permet de développer une vision plus claire des problèmes et des opportunités qui existent.</a:t>
            </a:r>
            <a:endParaRPr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Font typeface="Hanken Grotesk"/>
              <a:buChar char="●"/>
            </a:pPr>
            <a:r>
              <a:rPr lang="fr">
                <a:latin typeface="Hanken Grotesk"/>
                <a:ea typeface="Hanken Grotesk"/>
                <a:cs typeface="Hanken Grotesk"/>
                <a:sym typeface="Hanken Grotesk"/>
              </a:rPr>
              <a:t>En comprenant les besoins réels des utilisateurs, nous sommes en mesure de concevoir des solutions plus efficaces et pertinentes.</a:t>
            </a:r>
            <a:endParaRPr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Font typeface="Hanken Grotesk"/>
              <a:buChar char="●"/>
            </a:pPr>
            <a:r>
              <a:rPr lang="fr">
                <a:latin typeface="Hanken Grotesk"/>
                <a:ea typeface="Hanken Grotesk"/>
                <a:cs typeface="Hanken Grotesk"/>
                <a:sym typeface="Hanken Grotesk"/>
              </a:rPr>
              <a:t>L'empathie favorise la création d'une relation de confiance avec les utilisateurs.</a:t>
            </a:r>
            <a:endParaRPr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405" name="Google Shape;405;p65"/>
          <p:cNvSpPr txBox="1"/>
          <p:nvPr>
            <p:ph idx="2" type="subTitle"/>
          </p:nvPr>
        </p:nvSpPr>
        <p:spPr>
          <a:xfrm>
            <a:off x="639600" y="1311975"/>
            <a:ext cx="5538900" cy="46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fr">
                <a:latin typeface="Fraunces SemiBold"/>
                <a:ea typeface="Fraunces SemiBold"/>
                <a:cs typeface="Fraunces SemiBold"/>
                <a:sym typeface="Fraunces SemiBold"/>
              </a:rPr>
              <a:t>L'empathie permet de mieux comprendre les besoins des utilisateurs</a:t>
            </a:r>
            <a:endParaRPr sz="1400">
              <a:latin typeface="Fraunces SemiBold"/>
              <a:ea typeface="Fraunces SemiBold"/>
              <a:cs typeface="Fraunces SemiBold"/>
              <a:sym typeface="Fraunces SemiBo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66"/>
          <p:cNvSpPr txBox="1"/>
          <p:nvPr/>
        </p:nvSpPr>
        <p:spPr>
          <a:xfrm>
            <a:off x="457200" y="1140000"/>
            <a:ext cx="41148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411" name="Google Shape;411;p66"/>
          <p:cNvSpPr txBox="1"/>
          <p:nvPr/>
        </p:nvSpPr>
        <p:spPr>
          <a:xfrm>
            <a:off x="457200" y="445025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rgbClr val="000000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pic>
        <p:nvPicPr>
          <p:cNvPr id="412" name="Google Shape;412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66"/>
          <p:cNvSpPr txBox="1"/>
          <p:nvPr>
            <p:ph type="title"/>
          </p:nvPr>
        </p:nvSpPr>
        <p:spPr>
          <a:xfrm>
            <a:off x="457200" y="212700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2520">
                <a:latin typeface="Fraunces"/>
                <a:ea typeface="Fraunces"/>
                <a:cs typeface="Fraunces"/>
                <a:sym typeface="Fraunces"/>
              </a:rPr>
              <a:t>Définir le problème dans le Design Thinking</a:t>
            </a:r>
            <a:endParaRPr sz="2520">
              <a:latin typeface="Fraunces"/>
              <a:ea typeface="Fraunces"/>
              <a:cs typeface="Fraunces"/>
              <a:sym typeface="Fraunces"/>
            </a:endParaRPr>
          </a:p>
        </p:txBody>
      </p:sp>
      <p:sp>
        <p:nvSpPr>
          <p:cNvPr id="414" name="Google Shape;414;p66"/>
          <p:cNvSpPr txBox="1"/>
          <p:nvPr>
            <p:ph idx="1" type="subTitle"/>
          </p:nvPr>
        </p:nvSpPr>
        <p:spPr>
          <a:xfrm>
            <a:off x="457200" y="1017725"/>
            <a:ext cx="1828800" cy="96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fr" sz="1200">
                <a:latin typeface="Fraunces SemiBold"/>
                <a:ea typeface="Fraunces SemiBold"/>
                <a:cs typeface="Fraunces SemiBold"/>
                <a:sym typeface="Fraunces SemiBold"/>
              </a:rPr>
              <a:t>L'importance de définir le problème</a:t>
            </a:r>
            <a:endParaRPr sz="1200">
              <a:latin typeface="Fraunces SemiBold"/>
              <a:ea typeface="Fraunces SemiBold"/>
              <a:cs typeface="Fraunces SemiBold"/>
              <a:sym typeface="Fraunces SemiBold"/>
            </a:endParaRPr>
          </a:p>
        </p:txBody>
      </p:sp>
      <p:sp>
        <p:nvSpPr>
          <p:cNvPr id="415" name="Google Shape;415;p66"/>
          <p:cNvSpPr txBox="1"/>
          <p:nvPr>
            <p:ph idx="4294967295" type="body"/>
          </p:nvPr>
        </p:nvSpPr>
        <p:spPr>
          <a:xfrm>
            <a:off x="2286000" y="841125"/>
            <a:ext cx="6400800" cy="96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2250" lvl="0" marL="4000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Hanken Grotesk SemiBold"/>
              <a:buChar char="●"/>
            </a:pPr>
            <a:r>
              <a:rPr lang="fr" sz="8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La première étape du Design Thinking consiste à définir clairement le problème à résoudre.</a:t>
            </a:r>
            <a:endParaRPr sz="80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-222250" lvl="0" marL="40005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Hanken Grotesk SemiBold"/>
              <a:buChar char="●"/>
            </a:pPr>
            <a:r>
              <a:rPr lang="fr" sz="8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Une définition précise du problème permet de concentrer les efforts sur les bonnes solutions.</a:t>
            </a:r>
            <a:endParaRPr sz="80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-222250" lvl="0" marL="40005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Hanken Grotesk SemiBold"/>
              <a:buChar char="●"/>
            </a:pPr>
            <a:r>
              <a:rPr lang="fr" sz="8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La compréhension approfondie du problème aide à identifier les besoins réels des utilisateurs.</a:t>
            </a:r>
            <a:endParaRPr sz="80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-222250" lvl="0" marL="400050" rtl="0" algn="l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800"/>
              <a:buFont typeface="Hanken Grotesk SemiBold"/>
              <a:buChar char="●"/>
            </a:pPr>
            <a:r>
              <a:rPr lang="fr" sz="8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Un problème mal défini peut conduire à des solutions inefficaces ou inadaptées.</a:t>
            </a:r>
            <a:endParaRPr sz="80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pic>
        <p:nvPicPr>
          <p:cNvPr id="416" name="Google Shape;416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25875" y="1858650"/>
            <a:ext cx="5505450" cy="3207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1" name="Google Shape;421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44" cy="51435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22" name="Google Shape;422;p67"/>
          <p:cNvGraphicFramePr/>
          <p:nvPr/>
        </p:nvGraphicFramePr>
        <p:xfrm>
          <a:off x="457200" y="12162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{A0208C75-A612-472E-9904-A8161F1DAD32}</a:tableStyleId>
              </a:tblPr>
              <a:tblGrid>
                <a:gridCol w="2077375"/>
                <a:gridCol w="6152225"/>
              </a:tblGrid>
              <a:tr h="1117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17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17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423" name="Google Shape;423;p67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2520">
                <a:latin typeface="Fraunces"/>
                <a:ea typeface="Fraunces"/>
                <a:cs typeface="Fraunces"/>
                <a:sym typeface="Fraunces"/>
              </a:rPr>
              <a:t>Idéation dans le Design Thinking</a:t>
            </a:r>
            <a:endParaRPr sz="2520">
              <a:latin typeface="Fraunces"/>
              <a:ea typeface="Fraunces"/>
              <a:cs typeface="Fraunces"/>
              <a:sym typeface="Fraunces"/>
            </a:endParaRPr>
          </a:p>
        </p:txBody>
      </p:sp>
      <p:sp>
        <p:nvSpPr>
          <p:cNvPr id="424" name="Google Shape;424;p67"/>
          <p:cNvSpPr txBox="1"/>
          <p:nvPr>
            <p:ph idx="1" type="body"/>
          </p:nvPr>
        </p:nvSpPr>
        <p:spPr>
          <a:xfrm>
            <a:off x="2749850" y="1292400"/>
            <a:ext cx="5023800" cy="9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fr">
                <a:latin typeface="Hanken Grotesk"/>
                <a:ea typeface="Hanken Grotesk"/>
                <a:cs typeface="Hanken Grotesk"/>
                <a:sym typeface="Hanken Grotesk"/>
              </a:rPr>
              <a:t>L'idéation est l'étape du processus de Design Thinking où l'on génère un grand nombre d'idées pour résoudre un problème.</a:t>
            </a:r>
            <a:endParaRPr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425" name="Google Shape;425;p67"/>
          <p:cNvSpPr txBox="1"/>
          <p:nvPr>
            <p:ph idx="2" type="body"/>
          </p:nvPr>
        </p:nvSpPr>
        <p:spPr>
          <a:xfrm>
            <a:off x="2749850" y="2399379"/>
            <a:ext cx="5023800" cy="9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fr">
                <a:latin typeface="Hanken Grotesk"/>
                <a:ea typeface="Hanken Grotesk"/>
                <a:cs typeface="Hanken Grotesk"/>
                <a:sym typeface="Hanken Grotesk"/>
              </a:rPr>
              <a:t>Il existe différentes techniques d'idéation telles que le brainstorming, le mind mapping, ou encore la carte mentale.</a:t>
            </a:r>
            <a:endParaRPr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426" name="Google Shape;426;p67"/>
          <p:cNvSpPr txBox="1"/>
          <p:nvPr>
            <p:ph idx="3" type="subTitle"/>
          </p:nvPr>
        </p:nvSpPr>
        <p:spPr>
          <a:xfrm>
            <a:off x="457200" y="1292500"/>
            <a:ext cx="1828800" cy="986100"/>
          </a:xfrm>
          <a:prstGeom prst="rect">
            <a:avLst/>
          </a:prstGeom>
        </p:spPr>
        <p:txBody>
          <a:bodyPr anchorCtr="0" anchor="ctr" bIns="91425" lIns="18287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fr">
                <a:solidFill>
                  <a:schemeClr val="dk1"/>
                </a:solidFill>
                <a:latin typeface="Fraunces SemiBold"/>
                <a:ea typeface="Fraunces SemiBold"/>
                <a:cs typeface="Fraunces SemiBold"/>
                <a:sym typeface="Fraunces SemiBold"/>
              </a:rPr>
              <a:t>Définition de l'idéation</a:t>
            </a:r>
            <a:endParaRPr>
              <a:solidFill>
                <a:schemeClr val="dk1"/>
              </a:solidFill>
              <a:latin typeface="Fraunces SemiBold"/>
              <a:ea typeface="Fraunces SemiBold"/>
              <a:cs typeface="Fraunces SemiBold"/>
              <a:sym typeface="Fraunces SemiBold"/>
            </a:endParaRPr>
          </a:p>
        </p:txBody>
      </p:sp>
      <p:sp>
        <p:nvSpPr>
          <p:cNvPr id="427" name="Google Shape;427;p67"/>
          <p:cNvSpPr txBox="1"/>
          <p:nvPr>
            <p:ph idx="4" type="subTitle"/>
          </p:nvPr>
        </p:nvSpPr>
        <p:spPr>
          <a:xfrm>
            <a:off x="457200" y="2399425"/>
            <a:ext cx="1828800" cy="986100"/>
          </a:xfrm>
          <a:prstGeom prst="rect">
            <a:avLst/>
          </a:prstGeom>
        </p:spPr>
        <p:txBody>
          <a:bodyPr anchorCtr="0" anchor="ctr" bIns="91425" lIns="18287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fr">
                <a:solidFill>
                  <a:schemeClr val="dk1"/>
                </a:solidFill>
                <a:latin typeface="Fraunces SemiBold"/>
                <a:ea typeface="Fraunces SemiBold"/>
                <a:cs typeface="Fraunces SemiBold"/>
                <a:sym typeface="Fraunces SemiBold"/>
              </a:rPr>
              <a:t>Techniques d'idéation</a:t>
            </a:r>
            <a:endParaRPr>
              <a:solidFill>
                <a:schemeClr val="dk1"/>
              </a:solidFill>
              <a:latin typeface="Fraunces SemiBold"/>
              <a:ea typeface="Fraunces SemiBold"/>
              <a:cs typeface="Fraunces SemiBold"/>
              <a:sym typeface="Fraunces SemiBold"/>
            </a:endParaRPr>
          </a:p>
        </p:txBody>
      </p:sp>
      <p:sp>
        <p:nvSpPr>
          <p:cNvPr id="428" name="Google Shape;428;p67"/>
          <p:cNvSpPr txBox="1"/>
          <p:nvPr>
            <p:ph idx="5" type="subTitle"/>
          </p:nvPr>
        </p:nvSpPr>
        <p:spPr>
          <a:xfrm>
            <a:off x="457200" y="3506400"/>
            <a:ext cx="1828800" cy="986100"/>
          </a:xfrm>
          <a:prstGeom prst="rect">
            <a:avLst/>
          </a:prstGeom>
        </p:spPr>
        <p:txBody>
          <a:bodyPr anchorCtr="0" anchor="ctr" bIns="91425" lIns="18287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fr">
                <a:solidFill>
                  <a:schemeClr val="dk1"/>
                </a:solidFill>
                <a:latin typeface="Fraunces SemiBold"/>
                <a:ea typeface="Fraunces SemiBold"/>
                <a:cs typeface="Fraunces SemiBold"/>
                <a:sym typeface="Fraunces SemiBold"/>
              </a:rPr>
              <a:t>Objectif de l'idéation</a:t>
            </a:r>
            <a:endParaRPr>
              <a:solidFill>
                <a:schemeClr val="dk1"/>
              </a:solidFill>
              <a:latin typeface="Fraunces SemiBold"/>
              <a:ea typeface="Fraunces SemiBold"/>
              <a:cs typeface="Fraunces SemiBold"/>
              <a:sym typeface="Fraunces SemiBold"/>
            </a:endParaRPr>
          </a:p>
        </p:txBody>
      </p:sp>
      <p:sp>
        <p:nvSpPr>
          <p:cNvPr id="429" name="Google Shape;429;p67"/>
          <p:cNvSpPr txBox="1"/>
          <p:nvPr>
            <p:ph idx="6" type="body"/>
          </p:nvPr>
        </p:nvSpPr>
        <p:spPr>
          <a:xfrm>
            <a:off x="2749850" y="3506396"/>
            <a:ext cx="5023800" cy="9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fr">
                <a:latin typeface="Hanken Grotesk"/>
                <a:ea typeface="Hanken Grotesk"/>
                <a:cs typeface="Hanken Grotesk"/>
                <a:sym typeface="Hanken Grotesk"/>
              </a:rPr>
              <a:t>L'objectif de l'idéation est de favoriser la créativité et de générer des idées innovantes qui pourront être développées ultérieurement.</a:t>
            </a:r>
            <a:endParaRPr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4" name="Google Shape;434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2" cy="5143490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Google Shape;435;p68"/>
          <p:cNvSpPr/>
          <p:nvPr/>
        </p:nvSpPr>
        <p:spPr>
          <a:xfrm>
            <a:off x="0" y="-5700"/>
            <a:ext cx="3204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6" name="Google Shape;436;p68"/>
          <p:cNvSpPr txBox="1"/>
          <p:nvPr>
            <p:ph type="title"/>
          </p:nvPr>
        </p:nvSpPr>
        <p:spPr>
          <a:xfrm>
            <a:off x="3659150" y="446700"/>
            <a:ext cx="5034300" cy="64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2420">
                <a:latin typeface="Fraunces"/>
                <a:ea typeface="Fraunces"/>
                <a:cs typeface="Fraunces"/>
                <a:sym typeface="Fraunces"/>
              </a:rPr>
              <a:t>Prototypage dans le Design Thinking</a:t>
            </a:r>
            <a:endParaRPr sz="2420">
              <a:latin typeface="Fraunces"/>
              <a:ea typeface="Fraunces"/>
              <a:cs typeface="Fraunces"/>
              <a:sym typeface="Fraunces"/>
            </a:endParaRPr>
          </a:p>
        </p:txBody>
      </p:sp>
      <p:sp>
        <p:nvSpPr>
          <p:cNvPr id="437" name="Google Shape;437;p68"/>
          <p:cNvSpPr txBox="1"/>
          <p:nvPr>
            <p:ph idx="4294967295" type="body"/>
          </p:nvPr>
        </p:nvSpPr>
        <p:spPr>
          <a:xfrm>
            <a:off x="3659150" y="1638350"/>
            <a:ext cx="5034300" cy="293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41300" lvl="0" marL="4000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Hanken Grotesk SemiBold"/>
              <a:buChar char="●"/>
            </a:pPr>
            <a:r>
              <a:rPr lang="fr" sz="11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Le prototypage consiste à créer des versions tangibles de nos idées.</a:t>
            </a:r>
            <a:endParaRPr sz="110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-241300" lvl="0" marL="40005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Hanken Grotesk SemiBold"/>
              <a:buChar char="●"/>
            </a:pPr>
            <a:r>
              <a:rPr lang="fr" sz="11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Il permet de tester rapidement des solutions potentielles et d'obtenir des retours d'utilisateurs.</a:t>
            </a:r>
            <a:endParaRPr sz="110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-241300" lvl="0" marL="40005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Hanken Grotesk SemiBold"/>
              <a:buChar char="●"/>
            </a:pPr>
            <a:r>
              <a:rPr lang="fr" sz="11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Les prototypes peuvent être des maquettes, des wireframes, des maquettes interactives, etc.</a:t>
            </a:r>
            <a:endParaRPr sz="110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-241300" lvl="0" marL="40005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Clr>
                <a:schemeClr val="accent1"/>
              </a:buClr>
              <a:buSzPts val="1100"/>
              <a:buFont typeface="Hanken Grotesk SemiBold"/>
              <a:buChar char="●"/>
            </a:pPr>
            <a:r>
              <a:rPr lang="fr" sz="11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Le but du prototypage est d'itérer et d'améliorer les solutions avant de les mettre en œuvre.</a:t>
            </a:r>
            <a:endParaRPr sz="110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438" name="Google Shape;438;p68"/>
          <p:cNvSpPr txBox="1"/>
          <p:nvPr>
            <p:ph idx="1" type="subTitle"/>
          </p:nvPr>
        </p:nvSpPr>
        <p:spPr>
          <a:xfrm>
            <a:off x="3659150" y="1091275"/>
            <a:ext cx="5034300" cy="46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400">
                <a:latin typeface="Fraunces SemiBold"/>
                <a:ea typeface="Fraunces SemiBold"/>
                <a:cs typeface="Fraunces SemiBold"/>
                <a:sym typeface="Fraunces SemiBold"/>
              </a:rPr>
              <a:t>Étape du prototypage</a:t>
            </a:r>
            <a:endParaRPr sz="1400">
              <a:latin typeface="Fraunces SemiBold"/>
              <a:ea typeface="Fraunces SemiBold"/>
              <a:cs typeface="Fraunces SemiBold"/>
              <a:sym typeface="Fraunces SemiBold"/>
            </a:endParaRPr>
          </a:p>
        </p:txBody>
      </p:sp>
      <p:pic>
        <p:nvPicPr>
          <p:cNvPr id="439" name="Google Shape;439;p6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30400" y="1200150"/>
            <a:ext cx="2743200" cy="27432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lus Light">
  <a:themeElements>
    <a:clrScheme name="Custom">
      <a:dk1>
        <a:srgbClr val="1D1D1D"/>
      </a:dk1>
      <a:lt1>
        <a:srgbClr val="FFFFFF"/>
      </a:lt1>
      <a:dk2>
        <a:srgbClr val="636B61"/>
      </a:dk2>
      <a:lt2>
        <a:srgbClr val="FFFFFF"/>
      </a:lt2>
      <a:accent1>
        <a:srgbClr val="7000FF"/>
      </a:accent1>
      <a:accent2>
        <a:srgbClr val="FF99F1"/>
      </a:accent2>
      <a:accent3>
        <a:srgbClr val="DDEDAA"/>
      </a:accent3>
      <a:accent4>
        <a:srgbClr val="A8AAB7"/>
      </a:accent4>
      <a:accent5>
        <a:srgbClr val="B5D6B2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Plus Light">
  <a:themeElements>
    <a:clrScheme name="Custom">
      <a:dk1>
        <a:srgbClr val="1D1D1D"/>
      </a:dk1>
      <a:lt1>
        <a:srgbClr val="FFFFFF"/>
      </a:lt1>
      <a:dk2>
        <a:srgbClr val="636B61"/>
      </a:dk2>
      <a:lt2>
        <a:srgbClr val="FFFFFF"/>
      </a:lt2>
      <a:accent1>
        <a:srgbClr val="7000FF"/>
      </a:accent1>
      <a:accent2>
        <a:srgbClr val="FF99F1"/>
      </a:accent2>
      <a:accent3>
        <a:srgbClr val="DDEDAA"/>
      </a:accent3>
      <a:accent4>
        <a:srgbClr val="A8AAB7"/>
      </a:accent4>
      <a:accent5>
        <a:srgbClr val="B5D6B2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